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58" r:id="rId3"/>
    <p:sldId id="373" r:id="rId4"/>
    <p:sldId id="372" r:id="rId5"/>
    <p:sldId id="371" r:id="rId6"/>
    <p:sldId id="361" r:id="rId7"/>
    <p:sldId id="364" r:id="rId8"/>
    <p:sldId id="370" r:id="rId9"/>
    <p:sldId id="365" r:id="rId10"/>
    <p:sldId id="369" r:id="rId11"/>
    <p:sldId id="374" r:id="rId12"/>
    <p:sldId id="375" r:id="rId13"/>
    <p:sldId id="368" r:id="rId14"/>
    <p:sldId id="367" r:id="rId15"/>
    <p:sldId id="264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E4D"/>
    <a:srgbClr val="009F7E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/>
    <p:restoredTop sz="98401" autoAdjust="0"/>
  </p:normalViewPr>
  <p:slideViewPr>
    <p:cSldViewPr snapToGrid="0" snapToObjects="1">
      <p:cViewPr>
        <p:scale>
          <a:sx n="98" d="100"/>
          <a:sy n="98" d="100"/>
        </p:scale>
        <p:origin x="-104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06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42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656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163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778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81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36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812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86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591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653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/>
              <a:t>04/06/2019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8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96812"/>
              </p:ext>
            </p:extLst>
          </p:nvPr>
        </p:nvGraphicFramePr>
        <p:xfrm>
          <a:off x="104502" y="326575"/>
          <a:ext cx="5476844" cy="6206490"/>
        </p:xfrm>
        <a:graphic>
          <a:graphicData uri="http://schemas.openxmlformats.org/drawingml/2006/table">
            <a:tbl>
              <a:tblPr/>
              <a:tblGrid>
                <a:gridCol w="5476844"/>
              </a:tblGrid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s-CO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Trabajo en equipo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Actividad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Física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Prevención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consumo de tabaco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Prevención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consumo de alcohol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Alimentación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saludable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Sexualidad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Prevención y cuidados de</a:t>
                      </a:r>
                      <a:r>
                        <a:rPr lang="es-CO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Enfermedades Respiratorias Agudas y Enfermedad Diarreica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Prevención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Accidentes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Salud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Bucal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10.Salud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y Auditiva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11.Autocuidado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12.Sentido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Vida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13.Asertividad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comunicación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14.Convivencia Escolar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15.Resolución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Conflictos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16.Toma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decisiones 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17.Hábitat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Saludable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Evaluación</a:t>
                      </a:r>
                      <a:r>
                        <a:rPr lang="es-CO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certificación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46" y="1432664"/>
            <a:ext cx="3405899" cy="38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38101" y="5233238"/>
            <a:ext cx="242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sesiones </a:t>
            </a:r>
          </a:p>
          <a:p>
            <a:pPr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2 horas cada una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04010" y="326575"/>
            <a:ext cx="242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FORMACIÓN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51196" y="2063691"/>
            <a:ext cx="6928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s-CO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CO" sz="8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81824" y="4885268"/>
            <a:ext cx="6928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nstituciones educativas con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líderes escolares formados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certificados en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Estilos de Vida Saludables</a:t>
            </a:r>
            <a:b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nstituciones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plan de acción construido y en desarrollo a través de sus líderes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90" y="417690"/>
            <a:ext cx="47625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1712" y="4722366"/>
            <a:ext cx="7934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s-C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factores de riesgo en las instituciones </a:t>
            </a:r>
            <a:r>
              <a:rPr lang="es-C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educativas</a:t>
            </a:r>
          </a:p>
          <a:p>
            <a:pPr lvl="0" algn="ctr" fontAlgn="ctr"/>
            <a:r>
              <a:rPr lang="es-C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Adopción de prácticas de autocuidado en los </a:t>
            </a:r>
            <a:r>
              <a:rPr lang="es-C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</a:t>
            </a:r>
            <a:endParaRPr 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60" y="729170"/>
            <a:ext cx="5079643" cy="327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3031" y="4342002"/>
            <a:ext cx="88477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s-CO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 </a:t>
            </a:r>
            <a:r>
              <a:rPr lang="es-CO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CO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 Educativas </a:t>
            </a:r>
            <a:r>
              <a:rPr lang="es-CO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endParaRPr lang="es-CO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ctr"/>
            <a:r>
              <a:rPr lang="es-CO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 SALUDABLES</a:t>
            </a:r>
            <a:endParaRPr lang="es-CO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C:\Users\LMORENOM\OneDrive - ALCALDIA DE MANIZALES\LEIDY MORENO\2019\USP\LOGO ESCUELAS SALUDAB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8" y="399049"/>
            <a:ext cx="2614410" cy="3496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74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0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64984" y="566666"/>
            <a:ext cx="2807595" cy="23439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631064" y="4194218"/>
            <a:ext cx="786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Comic Sans MS" panose="030F0702030302020204" pitchFamily="66" charset="0"/>
              </a:rPr>
              <a:t>Desarrollar </a:t>
            </a:r>
            <a:r>
              <a:rPr lang="es-CO" dirty="0">
                <a:latin typeface="Comic Sans MS" panose="030F0702030302020204" pitchFamily="66" charset="0"/>
              </a:rPr>
              <a:t>y fortalecer factores protectores para la salud y adopción de prácticas de cuidado en </a:t>
            </a:r>
            <a:r>
              <a:rPr lang="es-CO" dirty="0" smtClean="0">
                <a:latin typeface="Comic Sans MS" panose="030F0702030302020204" pitchFamily="66" charset="0"/>
              </a:rPr>
              <a:t>las personas y familias</a:t>
            </a:r>
          </a:p>
          <a:p>
            <a:pPr algn="just"/>
            <a:endParaRPr lang="es-CO" dirty="0" smtClean="0">
              <a:latin typeface="Comic Sans MS" panose="030F0702030302020204" pitchFamily="66" charset="0"/>
            </a:endParaRPr>
          </a:p>
          <a:p>
            <a:pPr algn="just"/>
            <a:r>
              <a:rPr lang="es-CO" dirty="0">
                <a:latin typeface="Comic Sans MS" panose="030F0702030302020204" pitchFamily="66" charset="0"/>
              </a:rPr>
              <a:t>G</a:t>
            </a:r>
            <a:r>
              <a:rPr lang="es-CO" dirty="0" smtClean="0">
                <a:latin typeface="Comic Sans MS" panose="030F0702030302020204" pitchFamily="66" charset="0"/>
              </a:rPr>
              <a:t>enerar </a:t>
            </a:r>
            <a:r>
              <a:rPr lang="es-CO" dirty="0">
                <a:latin typeface="Comic Sans MS" panose="030F0702030302020204" pitchFamily="66" charset="0"/>
              </a:rPr>
              <a:t>entornos saludables que favorezcan el desarrollo positivo de los manizaleños durante su curso de vida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31063" y="3618962"/>
            <a:ext cx="162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Comic Sans MS" panose="030F0702030302020204" pitchFamily="66" charset="0"/>
              </a:rPr>
              <a:t>OBJETIVOS</a:t>
            </a:r>
            <a:endParaRPr lang="es-CO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imagenes de maniz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64984" y="888645"/>
            <a:ext cx="2807595" cy="23439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ombo 4"/>
          <p:cNvSpPr/>
          <p:nvPr/>
        </p:nvSpPr>
        <p:spPr>
          <a:xfrm>
            <a:off x="521596" y="888645"/>
            <a:ext cx="2498502" cy="2421228"/>
          </a:xfrm>
          <a:prstGeom prst="diamond">
            <a:avLst/>
          </a:prstGeom>
          <a:blipFill dpi="0" rotWithShape="1">
            <a:blip r:embed="rId4"/>
            <a:srcRect/>
            <a:stretch>
              <a:fillRect l="9000" t="7000" r="7000" b="3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ombo 5"/>
          <p:cNvSpPr/>
          <p:nvPr/>
        </p:nvSpPr>
        <p:spPr>
          <a:xfrm>
            <a:off x="1065730" y="3073761"/>
            <a:ext cx="2498502" cy="2421228"/>
          </a:xfrm>
          <a:prstGeom prst="diamond">
            <a:avLst/>
          </a:prstGeom>
          <a:blipFill dpi="0" rotWithShape="1">
            <a:blip r:embed="rId5"/>
            <a:srcRect/>
            <a:stretch>
              <a:fillRect l="14000" t="1000" r="15000" b="2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ombo 6"/>
          <p:cNvSpPr/>
          <p:nvPr/>
        </p:nvSpPr>
        <p:spPr>
          <a:xfrm>
            <a:off x="3319530" y="3614674"/>
            <a:ext cx="2498502" cy="2421228"/>
          </a:xfrm>
          <a:prstGeom prst="diamond">
            <a:avLst/>
          </a:prstGeom>
          <a:blipFill dpi="0" rotWithShape="1">
            <a:blip r:embed="rId6"/>
            <a:srcRect/>
            <a:stretch>
              <a:fillRect l="13000" t="9000" r="12000" b="1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ombo 7"/>
          <p:cNvSpPr/>
          <p:nvPr/>
        </p:nvSpPr>
        <p:spPr>
          <a:xfrm>
            <a:off x="6069170" y="888645"/>
            <a:ext cx="2498502" cy="2421228"/>
          </a:xfrm>
          <a:prstGeom prst="diamond">
            <a:avLst/>
          </a:prstGeom>
          <a:blipFill dpi="0" rotWithShape="1">
            <a:blip r:embed="rId7"/>
            <a:srcRect/>
            <a:stretch>
              <a:fillRect l="18000" t="2000" r="12000" b="28000"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ombo 8"/>
          <p:cNvSpPr/>
          <p:nvPr/>
        </p:nvSpPr>
        <p:spPr>
          <a:xfrm>
            <a:off x="5525036" y="3073761"/>
            <a:ext cx="2498502" cy="2421228"/>
          </a:xfrm>
          <a:prstGeom prst="diamond">
            <a:avLst/>
          </a:prstGeom>
          <a:blipFill dpi="0" rotWithShape="1">
            <a:blip r:embed="rId8"/>
            <a:srcRect/>
            <a:stretch>
              <a:fillRect l="14000" t="-1000" r="12000" b="2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3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LMORENOM\OneDrive - ALCALDIA DE MANIZALES\LEIDY MORENO\2019\USP\LOGO ESCUELAS SALUDAB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41" y="308897"/>
            <a:ext cx="4393310" cy="5875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15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mbo 9"/>
          <p:cNvSpPr/>
          <p:nvPr/>
        </p:nvSpPr>
        <p:spPr>
          <a:xfrm>
            <a:off x="2601533" y="930496"/>
            <a:ext cx="3529798" cy="3470858"/>
          </a:xfrm>
          <a:prstGeom prst="diamond">
            <a:avLst/>
          </a:prstGeom>
          <a:blipFill dpi="0" rotWithShape="1">
            <a:blip r:embed="rId2"/>
            <a:srcRect/>
            <a:stretch>
              <a:fillRect l="18000" t="2000" r="13000" b="20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ombo 4"/>
          <p:cNvSpPr/>
          <p:nvPr/>
        </p:nvSpPr>
        <p:spPr>
          <a:xfrm>
            <a:off x="800812" y="1420430"/>
            <a:ext cx="2305318" cy="2498501"/>
          </a:xfrm>
          <a:prstGeom prst="diamond">
            <a:avLst/>
          </a:prstGeom>
          <a:blipFill dpi="0" rotWithShape="1">
            <a:blip r:embed="rId3"/>
            <a:srcRect/>
            <a:stretch>
              <a:fillRect l="2000" t="2000" r="2000" b="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ombo 12"/>
          <p:cNvSpPr/>
          <p:nvPr/>
        </p:nvSpPr>
        <p:spPr>
          <a:xfrm>
            <a:off x="5599991" y="1420430"/>
            <a:ext cx="2305318" cy="2498501"/>
          </a:xfrm>
          <a:prstGeom prst="diamond">
            <a:avLst/>
          </a:prstGeom>
          <a:blipFill dpi="0" rotWithShape="1">
            <a:blip r:embed="rId4"/>
            <a:srcRect/>
            <a:stretch>
              <a:fillRect l="2000" t="2000" r="2000" b="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ombo 13"/>
          <p:cNvSpPr/>
          <p:nvPr/>
        </p:nvSpPr>
        <p:spPr>
          <a:xfrm>
            <a:off x="3204694" y="3915175"/>
            <a:ext cx="2305318" cy="2498501"/>
          </a:xfrm>
          <a:prstGeom prst="diamond">
            <a:avLst/>
          </a:prstGeom>
          <a:blipFill dpi="0" rotWithShape="1">
            <a:blip r:embed="rId5"/>
            <a:srcRect/>
            <a:stretch>
              <a:fillRect l="2000" t="2000" r="2000" b="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ombo 14"/>
          <p:cNvSpPr/>
          <p:nvPr/>
        </p:nvSpPr>
        <p:spPr>
          <a:xfrm>
            <a:off x="1241654" y="3513786"/>
            <a:ext cx="2305318" cy="2498501"/>
          </a:xfrm>
          <a:prstGeom prst="diamond">
            <a:avLst/>
          </a:prstGeom>
          <a:blipFill dpi="0" rotWithShape="1">
            <a:blip r:embed="rId6"/>
            <a:srcRect/>
            <a:stretch>
              <a:fillRect l="2000" t="2000" r="2000" b="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ombo 15"/>
          <p:cNvSpPr/>
          <p:nvPr/>
        </p:nvSpPr>
        <p:spPr>
          <a:xfrm>
            <a:off x="5172028" y="3498223"/>
            <a:ext cx="2305318" cy="2498501"/>
          </a:xfrm>
          <a:prstGeom prst="diamond">
            <a:avLst/>
          </a:prstGeom>
          <a:blipFill dpi="0" rotWithShape="1">
            <a:blip r:embed="rId7"/>
            <a:srcRect/>
            <a:stretch>
              <a:fillRect l="2000" t="2000" r="2000" b="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4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imagenes de niÃ±os en la m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90501"/>
            <a:ext cx="81915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77440" y="241568"/>
            <a:ext cx="408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TRABAJO EN RED</a:t>
            </a:r>
            <a:endParaRPr lang="es-C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Explosión 1"/>
          <p:cNvSpPr/>
          <p:nvPr/>
        </p:nvSpPr>
        <p:spPr>
          <a:xfrm>
            <a:off x="0" y="1188719"/>
            <a:ext cx="2717074" cy="13585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INSTITUCIONES EDUCATIVAS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Explosión 1"/>
          <p:cNvSpPr/>
          <p:nvPr/>
        </p:nvSpPr>
        <p:spPr>
          <a:xfrm>
            <a:off x="6426926" y="1188719"/>
            <a:ext cx="2717074" cy="13585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ESTUDIANTES LÍDERES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9986"/>
              </p:ext>
            </p:extLst>
          </p:nvPr>
        </p:nvGraphicFramePr>
        <p:xfrm>
          <a:off x="433834" y="1022304"/>
          <a:ext cx="8187652" cy="379206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222383"/>
                <a:gridCol w="2965269"/>
              </a:tblGrid>
              <a:tr h="705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0" marR="3360" marT="3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0" marR="3360" marT="3360" marB="0" anchor="ctr"/>
                </a:tc>
              </a:tr>
              <a:tr h="9509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600" b="1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 </a:t>
                      </a:r>
                      <a:r>
                        <a:rPr lang="es-CO" sz="36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Líderes</a:t>
                      </a:r>
                      <a:endParaRPr lang="es-CO" sz="36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0" marR="3360" marT="336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Unidad  de Salud Pública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0" marR="3360" marT="3360" marB="0" anchor="ctr"/>
                </a:tc>
              </a:tr>
              <a:tr h="13104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Promoción </a:t>
                      </a:r>
                      <a:r>
                        <a:rPr lang="es-CO" sz="3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Estilos de Vida Saludables</a:t>
                      </a:r>
                      <a:endParaRPr lang="es-CO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0" marR="3360" marT="336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0" marR="3360" marT="3360" marB="0" anchor="ctr"/>
                </a:tc>
              </a:tr>
              <a:tr h="7493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</a:t>
                      </a:r>
                      <a:r>
                        <a:rPr lang="es-CO" sz="3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CO" sz="3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riesgos en las</a:t>
                      </a:r>
                      <a:r>
                        <a:rPr lang="es-CO" sz="3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escuelas y estudiantes</a:t>
                      </a:r>
                      <a:endParaRPr lang="es-CO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0" marR="3360" marT="336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0" marR="3360" marT="33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3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2568</TotalTime>
  <Words>184</Words>
  <Application>Microsoft Office PowerPoint</Application>
  <PresentationFormat>Presentación en pantalla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Lina Maria Cardona Castañeda</cp:lastModifiedBy>
  <cp:revision>154</cp:revision>
  <dcterms:created xsi:type="dcterms:W3CDTF">2016-06-29T23:14:50Z</dcterms:created>
  <dcterms:modified xsi:type="dcterms:W3CDTF">2019-06-04T21:33:55Z</dcterms:modified>
</cp:coreProperties>
</file>