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/>
    <p:restoredTop sz="96405"/>
  </p:normalViewPr>
  <p:slideViewPr>
    <p:cSldViewPr snapToGrid="0" snapToObjects="1">
      <p:cViewPr>
        <p:scale>
          <a:sx n="100" d="100"/>
          <a:sy n="100" d="100"/>
        </p:scale>
        <p:origin x="-9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pPr/>
              <a:t>05/06/2019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56503" y="913258"/>
            <a:ext cx="363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TOMA DE DECISIONES </a:t>
            </a:r>
          </a:p>
        </p:txBody>
      </p:sp>
      <p:pic>
        <p:nvPicPr>
          <p:cNvPr id="3" name="Picture 8" descr="Resultado de imagen para TOMA DE DECIS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31" y="2308119"/>
            <a:ext cx="4222170" cy="31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0913" y="787225"/>
            <a:ext cx="77273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TOMA DECISIONES</a:t>
            </a:r>
          </a:p>
          <a:p>
            <a:pPr algn="ctr"/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caracteriza cuando una persona o grupo haga uso de  sus procesos cognitivos como razonamiento y pensamiento para elegir una alternativa de solución frente a una situación o determinado problema. La finalidad de la toma de decisiones es la elección de un camino a seguir, por lo que en un estado anterior deben evaluarse alternativas de acción. </a:t>
            </a:r>
          </a:p>
        </p:txBody>
      </p:sp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3471617"/>
            <a:ext cx="2356833" cy="24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5940" y="861742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ASÍ FUNCIONA</a:t>
            </a:r>
          </a:p>
        </p:txBody>
      </p:sp>
      <p:pic>
        <p:nvPicPr>
          <p:cNvPr id="3" name="Picture 4" descr="Resultado de imagen para TOMA DE DECIS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19" y="1739786"/>
            <a:ext cx="4326000" cy="378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uelve los problemas y toma decision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5160" y="608567"/>
            <a:ext cx="59307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EL GATO Y EL RATÓN</a:t>
            </a:r>
          </a:p>
          <a:p>
            <a:pPr algn="ctr"/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divide el grupo en Gatos  y Ratones; se trata de que los Ratones Tomen un queso que esta en un extremo del salón y que lo  lleven al campo propio Los gatos evitaran que ellos lo tomen.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Los Ratones tiene un inmune que además puede cazar a policías. Los cazados se colocan con los brazos  en cruz hasta ser salvados. Se atrapa al oponente solo con tocarlo.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2358" y="4725208"/>
            <a:ext cx="2714149" cy="18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797462"/>
            <a:ext cx="5409127" cy="54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102</Words>
  <Application>Microsoft Office PowerPoint</Application>
  <PresentationFormat>Presentación en pantalla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Lina Maria Cardona Castañeda</cp:lastModifiedBy>
  <cp:revision>12</cp:revision>
  <dcterms:created xsi:type="dcterms:W3CDTF">2016-06-29T23:14:50Z</dcterms:created>
  <dcterms:modified xsi:type="dcterms:W3CDTF">2019-06-05T14:27:16Z</dcterms:modified>
</cp:coreProperties>
</file>