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62" r:id="rId3"/>
    <p:sldId id="278" r:id="rId4"/>
    <p:sldId id="286" r:id="rId5"/>
    <p:sldId id="287" r:id="rId6"/>
    <p:sldId id="282" r:id="rId7"/>
    <p:sldId id="273" r:id="rId8"/>
    <p:sldId id="280" r:id="rId9"/>
    <p:sldId id="288" r:id="rId10"/>
    <p:sldId id="285" r:id="rId11"/>
  </p:sldIdLst>
  <p:sldSz cx="9144000" cy="5143500" type="screen16x9"/>
  <p:notesSz cx="6858000" cy="9144000"/>
  <p:embeddedFontLst>
    <p:embeddedFont>
      <p:font typeface="Aptos Narrow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3" autoAdjust="0"/>
    <p:restoredTop sz="91889" autoAdjust="0"/>
  </p:normalViewPr>
  <p:slideViewPr>
    <p:cSldViewPr snapToGrid="0">
      <p:cViewPr varScale="1">
        <p:scale>
          <a:sx n="140" d="100"/>
          <a:sy n="140" d="100"/>
        </p:scale>
        <p:origin x="105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B46190-0269-4D96-AF79-34A284F5A137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B4A5FA21-62DF-4078-876C-67B9338DB18B}">
      <dgm:prSet phldrT="[Texto]" custT="1"/>
      <dgm:spPr/>
      <dgm:t>
        <a:bodyPr/>
        <a:lstStyle/>
        <a:p>
          <a:r>
            <a:rPr lang="es-ES" sz="1600" dirty="0" smtClean="0"/>
            <a:t>Educar a la comunidad en el abordaje individual, familiar y colectivo de la </a:t>
          </a:r>
          <a:r>
            <a:rPr lang="es-ES" sz="1600" dirty="0" err="1" smtClean="0"/>
            <a:t>PcD</a:t>
          </a:r>
          <a:endParaRPr lang="es-CO" sz="1600" dirty="0"/>
        </a:p>
      </dgm:t>
    </dgm:pt>
    <dgm:pt modelId="{6BABA405-FDF2-48F7-9BA7-BE8CE6E651B3}" type="parTrans" cxnId="{40F46FD8-C472-4978-AC35-68649F761855}">
      <dgm:prSet/>
      <dgm:spPr/>
      <dgm:t>
        <a:bodyPr/>
        <a:lstStyle/>
        <a:p>
          <a:endParaRPr lang="es-CO"/>
        </a:p>
      </dgm:t>
    </dgm:pt>
    <dgm:pt modelId="{5845A5EC-1AE7-4A25-8D90-9102C8725133}" type="sibTrans" cxnId="{40F46FD8-C472-4978-AC35-68649F761855}">
      <dgm:prSet/>
      <dgm:spPr/>
      <dgm:t>
        <a:bodyPr/>
        <a:lstStyle/>
        <a:p>
          <a:endParaRPr lang="es-CO"/>
        </a:p>
      </dgm:t>
    </dgm:pt>
    <dgm:pt modelId="{4374F6D7-3BA4-47E2-B109-C0796FC84049}">
      <dgm:prSet phldrT="[Texto]" custT="1"/>
      <dgm:spPr/>
      <dgm:t>
        <a:bodyPr/>
        <a:lstStyle/>
        <a:p>
          <a:r>
            <a:rPr lang="es-ES" sz="1600" dirty="0" smtClean="0"/>
            <a:t>Sensibilización.</a:t>
          </a:r>
          <a:endParaRPr lang="es-CO" sz="1600" dirty="0"/>
        </a:p>
      </dgm:t>
    </dgm:pt>
    <dgm:pt modelId="{4917566C-2170-4DFD-8CAE-2DCF5B5024FD}" type="parTrans" cxnId="{050B2C3B-31D4-476F-8C18-84584C604122}">
      <dgm:prSet/>
      <dgm:spPr/>
      <dgm:t>
        <a:bodyPr/>
        <a:lstStyle/>
        <a:p>
          <a:endParaRPr lang="es-CO"/>
        </a:p>
      </dgm:t>
    </dgm:pt>
    <dgm:pt modelId="{D8CFA503-28EE-4350-9BAB-7CC8A13E2206}" type="sibTrans" cxnId="{050B2C3B-31D4-476F-8C18-84584C604122}">
      <dgm:prSet/>
      <dgm:spPr/>
      <dgm:t>
        <a:bodyPr/>
        <a:lstStyle/>
        <a:p>
          <a:endParaRPr lang="es-CO"/>
        </a:p>
      </dgm:t>
    </dgm:pt>
    <dgm:pt modelId="{52CD667C-DA59-4214-8CDA-98D2E9F04C20}">
      <dgm:prSet phldrT="[Texto]" custT="1"/>
      <dgm:spPr/>
      <dgm:t>
        <a:bodyPr/>
        <a:lstStyle/>
        <a:p>
          <a:r>
            <a:rPr lang="es-ES" sz="1600" dirty="0" smtClean="0"/>
            <a:t>Red intersectorial en pro del desarrollo del marco sectorial</a:t>
          </a:r>
          <a:endParaRPr lang="es-CO" sz="1600" dirty="0"/>
        </a:p>
      </dgm:t>
    </dgm:pt>
    <dgm:pt modelId="{F96C5518-4A6F-4BFE-AB56-706189DBB199}" type="parTrans" cxnId="{C38F8812-C977-49FD-8285-C74297EBBFB0}">
      <dgm:prSet/>
      <dgm:spPr/>
      <dgm:t>
        <a:bodyPr/>
        <a:lstStyle/>
        <a:p>
          <a:endParaRPr lang="es-CO"/>
        </a:p>
      </dgm:t>
    </dgm:pt>
    <dgm:pt modelId="{43145C5C-1575-43EE-8CBB-5DBDB5CAE37E}" type="sibTrans" cxnId="{C38F8812-C977-49FD-8285-C74297EBBFB0}">
      <dgm:prSet/>
      <dgm:spPr/>
      <dgm:t>
        <a:bodyPr/>
        <a:lstStyle/>
        <a:p>
          <a:endParaRPr lang="es-CO"/>
        </a:p>
      </dgm:t>
    </dgm:pt>
    <dgm:pt modelId="{FB4E8F33-947E-473E-896D-272C5B3F3A6A}">
      <dgm:prSet phldrT="[Texto]" custT="1"/>
      <dgm:spPr/>
      <dgm:t>
        <a:bodyPr/>
        <a:lstStyle/>
        <a:p>
          <a:r>
            <a:rPr lang="es-ES" sz="1600" dirty="0" smtClean="0"/>
            <a:t>Participación a partir del reconocimiento de las </a:t>
          </a:r>
          <a:r>
            <a:rPr lang="es-ES" sz="1600" dirty="0" err="1" smtClean="0"/>
            <a:t>PcD</a:t>
          </a:r>
          <a:r>
            <a:rPr lang="es-ES" sz="1600" dirty="0" smtClean="0"/>
            <a:t>.</a:t>
          </a:r>
          <a:endParaRPr lang="es-CO" sz="1600" dirty="0"/>
        </a:p>
      </dgm:t>
    </dgm:pt>
    <dgm:pt modelId="{7C7DEC1D-76A9-4808-AE28-84DEF27822C6}" type="parTrans" cxnId="{D003A29B-8B63-438D-B87C-ED8AB95FCA7E}">
      <dgm:prSet/>
      <dgm:spPr/>
      <dgm:t>
        <a:bodyPr/>
        <a:lstStyle/>
        <a:p>
          <a:endParaRPr lang="es-CO"/>
        </a:p>
      </dgm:t>
    </dgm:pt>
    <dgm:pt modelId="{4ACEF4C2-7E74-4171-A9C3-5141261D9172}" type="sibTrans" cxnId="{D003A29B-8B63-438D-B87C-ED8AB95FCA7E}">
      <dgm:prSet/>
      <dgm:spPr/>
      <dgm:t>
        <a:bodyPr/>
        <a:lstStyle/>
        <a:p>
          <a:endParaRPr lang="es-CO"/>
        </a:p>
      </dgm:t>
    </dgm:pt>
    <dgm:pt modelId="{C6C77103-AA0A-4C9B-A37C-7E6C726E14C4}">
      <dgm:prSet phldrT="[Texto]" custT="1"/>
      <dgm:spPr/>
      <dgm:t>
        <a:bodyPr/>
        <a:lstStyle/>
        <a:p>
          <a:r>
            <a:rPr lang="es-ES" sz="1600" dirty="0" smtClean="0"/>
            <a:t>Ejercicio de los </a:t>
          </a:r>
          <a:r>
            <a:rPr lang="es-ES" sz="1600" dirty="0" smtClean="0"/>
            <a:t>derechos.</a:t>
          </a:r>
          <a:endParaRPr lang="es-CO" sz="1600" dirty="0"/>
        </a:p>
      </dgm:t>
    </dgm:pt>
    <dgm:pt modelId="{B0B9FC54-2AE2-49A9-926C-F30F4FC66BE6}" type="parTrans" cxnId="{70B45CBB-BF35-4439-AB6F-18E0B12D662E}">
      <dgm:prSet/>
      <dgm:spPr/>
      <dgm:t>
        <a:bodyPr/>
        <a:lstStyle/>
        <a:p>
          <a:endParaRPr lang="es-CO"/>
        </a:p>
      </dgm:t>
    </dgm:pt>
    <dgm:pt modelId="{29D7AA92-D5AF-4D5D-AC66-9873DDA2A6FB}" type="sibTrans" cxnId="{70B45CBB-BF35-4439-AB6F-18E0B12D662E}">
      <dgm:prSet/>
      <dgm:spPr/>
      <dgm:t>
        <a:bodyPr/>
        <a:lstStyle/>
        <a:p>
          <a:endParaRPr lang="es-CO"/>
        </a:p>
      </dgm:t>
    </dgm:pt>
    <dgm:pt modelId="{9943F036-CA71-4C1B-9A5C-FDB5788C3853}">
      <dgm:prSet phldrT="[Texto]" custT="1"/>
      <dgm:spPr/>
      <dgm:t>
        <a:bodyPr/>
        <a:lstStyle/>
        <a:p>
          <a:r>
            <a:rPr lang="es-ES" sz="1600" dirty="0" smtClean="0"/>
            <a:t>Educación sobre practicas de autocuidado</a:t>
          </a:r>
          <a:endParaRPr lang="es-CO" sz="1600" dirty="0"/>
        </a:p>
      </dgm:t>
    </dgm:pt>
    <dgm:pt modelId="{5A82C0C0-C2EC-446B-9BFA-9E3D3DF5E51E}" type="parTrans" cxnId="{541D8B64-AC99-4DC4-A7B5-FF862AF35675}">
      <dgm:prSet/>
      <dgm:spPr/>
      <dgm:t>
        <a:bodyPr/>
        <a:lstStyle/>
        <a:p>
          <a:endParaRPr lang="es-CO"/>
        </a:p>
      </dgm:t>
    </dgm:pt>
    <dgm:pt modelId="{F06CEC1A-7771-4C4B-9281-16F119947B07}" type="sibTrans" cxnId="{541D8B64-AC99-4DC4-A7B5-FF862AF35675}">
      <dgm:prSet/>
      <dgm:spPr/>
      <dgm:t>
        <a:bodyPr/>
        <a:lstStyle/>
        <a:p>
          <a:endParaRPr lang="es-CO"/>
        </a:p>
      </dgm:t>
    </dgm:pt>
    <dgm:pt modelId="{885BA68A-6160-459A-B50D-9FE36653FE58}">
      <dgm:prSet phldrT="[Texto]" custT="1"/>
      <dgm:spPr/>
      <dgm:t>
        <a:bodyPr/>
        <a:lstStyle/>
        <a:p>
          <a:r>
            <a:rPr lang="es-ES" sz="1600" dirty="0" smtClean="0"/>
            <a:t>Desarrollo de </a:t>
          </a:r>
          <a:r>
            <a:rPr lang="es-ES" sz="1600" dirty="0" smtClean="0"/>
            <a:t>campañas.</a:t>
          </a:r>
          <a:endParaRPr lang="es-CO" sz="1600" dirty="0"/>
        </a:p>
      </dgm:t>
    </dgm:pt>
    <dgm:pt modelId="{37F35400-505C-4A54-8272-ADE2A3A2BCB9}" type="parTrans" cxnId="{E54EB890-4609-4967-A66C-58D784529FE3}">
      <dgm:prSet/>
      <dgm:spPr/>
      <dgm:t>
        <a:bodyPr/>
        <a:lstStyle/>
        <a:p>
          <a:endParaRPr lang="es-CO"/>
        </a:p>
      </dgm:t>
    </dgm:pt>
    <dgm:pt modelId="{1C94B29B-D810-466F-B288-535952CAC107}" type="sibTrans" cxnId="{E54EB890-4609-4967-A66C-58D784529FE3}">
      <dgm:prSet/>
      <dgm:spPr/>
      <dgm:t>
        <a:bodyPr/>
        <a:lstStyle/>
        <a:p>
          <a:endParaRPr lang="es-CO"/>
        </a:p>
      </dgm:t>
    </dgm:pt>
    <dgm:pt modelId="{444C0506-D9A1-4A39-8ADD-E118B1CACF3D}">
      <dgm:prSet phldrT="[Texto]" custT="1"/>
      <dgm:spPr/>
      <dgm:t>
        <a:bodyPr/>
        <a:lstStyle/>
        <a:p>
          <a:r>
            <a:rPr lang="es-ES" sz="1600" dirty="0" smtClean="0"/>
            <a:t>Reconocimiento de la </a:t>
          </a:r>
          <a:r>
            <a:rPr lang="es-ES" sz="1600" dirty="0" smtClean="0"/>
            <a:t>capacidad/inclusión.</a:t>
          </a:r>
          <a:endParaRPr lang="es-CO" sz="1600" dirty="0"/>
        </a:p>
      </dgm:t>
    </dgm:pt>
    <dgm:pt modelId="{0697DDC9-8922-4883-824E-EC7FF38007A6}" type="parTrans" cxnId="{208192DB-BD9C-4214-A61B-6621E113CB92}">
      <dgm:prSet/>
      <dgm:spPr/>
      <dgm:t>
        <a:bodyPr/>
        <a:lstStyle/>
        <a:p>
          <a:endParaRPr lang="es-CO"/>
        </a:p>
      </dgm:t>
    </dgm:pt>
    <dgm:pt modelId="{23B237E2-623B-47D2-AED8-68C33876C229}" type="sibTrans" cxnId="{208192DB-BD9C-4214-A61B-6621E113CB92}">
      <dgm:prSet/>
      <dgm:spPr/>
      <dgm:t>
        <a:bodyPr/>
        <a:lstStyle/>
        <a:p>
          <a:endParaRPr lang="es-CO"/>
        </a:p>
      </dgm:t>
    </dgm:pt>
    <dgm:pt modelId="{F7AC1F81-2764-438D-AD5A-CADA3C5470C2}" type="pres">
      <dgm:prSet presAssocID="{52B46190-0269-4D96-AF79-34A284F5A1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3E792706-EBFC-4AC2-8ED3-3FA9A9275CB9}" type="pres">
      <dgm:prSet presAssocID="{B4A5FA21-62DF-4078-876C-67B9338DB18B}" presName="linNode" presStyleCnt="0"/>
      <dgm:spPr/>
      <dgm:t>
        <a:bodyPr/>
        <a:lstStyle/>
        <a:p>
          <a:endParaRPr lang="es-CO"/>
        </a:p>
      </dgm:t>
    </dgm:pt>
    <dgm:pt modelId="{72392E78-B453-4261-97D8-7486EA4D491D}" type="pres">
      <dgm:prSet presAssocID="{B4A5FA21-62DF-4078-876C-67B9338DB18B}" presName="parentText" presStyleLbl="node1" presStyleIdx="0" presStyleCnt="3" custScaleX="152043" custLinFactNeighborX="-594" custLinFactNeighborY="478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DEE8AF6-955B-46F0-A0EB-23551E476CA5}" type="pres">
      <dgm:prSet presAssocID="{B4A5FA21-62DF-4078-876C-67B9338DB18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50BC41D-4454-4F6D-B7D8-E2BFA1366EFF}" type="pres">
      <dgm:prSet presAssocID="{5845A5EC-1AE7-4A25-8D90-9102C8725133}" presName="sp" presStyleCnt="0"/>
      <dgm:spPr/>
      <dgm:t>
        <a:bodyPr/>
        <a:lstStyle/>
        <a:p>
          <a:endParaRPr lang="es-CO"/>
        </a:p>
      </dgm:t>
    </dgm:pt>
    <dgm:pt modelId="{51B0DDC3-E3CC-4109-B5D4-6F16486E7744}" type="pres">
      <dgm:prSet presAssocID="{52CD667C-DA59-4214-8CDA-98D2E9F04C20}" presName="linNode" presStyleCnt="0"/>
      <dgm:spPr/>
      <dgm:t>
        <a:bodyPr/>
        <a:lstStyle/>
        <a:p>
          <a:endParaRPr lang="es-CO"/>
        </a:p>
      </dgm:t>
    </dgm:pt>
    <dgm:pt modelId="{9648F0B6-2795-4DBE-97AC-94FB61A77E81}" type="pres">
      <dgm:prSet presAssocID="{52CD667C-DA59-4214-8CDA-98D2E9F04C20}" presName="parentText" presStyleLbl="node1" presStyleIdx="1" presStyleCnt="3" custScaleX="183068" custScaleY="75261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0370ABE-01CC-43DC-BF78-3595CCE509F0}" type="pres">
      <dgm:prSet presAssocID="{52CD667C-DA59-4214-8CDA-98D2E9F04C2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8BA08EC-5A96-453B-8217-69BF8E4F5517}" type="pres">
      <dgm:prSet presAssocID="{43145C5C-1575-43EE-8CBB-5DBDB5CAE37E}" presName="sp" presStyleCnt="0"/>
      <dgm:spPr/>
      <dgm:t>
        <a:bodyPr/>
        <a:lstStyle/>
        <a:p>
          <a:endParaRPr lang="es-CO"/>
        </a:p>
      </dgm:t>
    </dgm:pt>
    <dgm:pt modelId="{4E3986B5-B09C-462A-A1FC-11883B65F1C2}" type="pres">
      <dgm:prSet presAssocID="{9943F036-CA71-4C1B-9A5C-FDB5788C3853}" presName="linNode" presStyleCnt="0"/>
      <dgm:spPr/>
      <dgm:t>
        <a:bodyPr/>
        <a:lstStyle/>
        <a:p>
          <a:endParaRPr lang="es-CO"/>
        </a:p>
      </dgm:t>
    </dgm:pt>
    <dgm:pt modelId="{D6146547-AD6E-44D9-8C1D-20B992350871}" type="pres">
      <dgm:prSet presAssocID="{9943F036-CA71-4C1B-9A5C-FDB5788C3853}" presName="parentText" presStyleLbl="node1" presStyleIdx="2" presStyleCnt="3" custScaleX="269343" custScaleY="68104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3A43BAC-9640-48D6-B0FC-0D1461CDC70C}" type="pres">
      <dgm:prSet presAssocID="{9943F036-CA71-4C1B-9A5C-FDB5788C385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15EA7DF-766F-4404-AF88-6109539D88D0}" type="presOf" srcId="{C6C77103-AA0A-4C9B-A37C-7E6C726E14C4}" destId="{90370ABE-01CC-43DC-BF78-3595CCE509F0}" srcOrd="0" destOrd="1" presId="urn:microsoft.com/office/officeart/2005/8/layout/vList5"/>
    <dgm:cxn modelId="{D003A29B-8B63-438D-B87C-ED8AB95FCA7E}" srcId="{52CD667C-DA59-4214-8CDA-98D2E9F04C20}" destId="{FB4E8F33-947E-473E-896D-272C5B3F3A6A}" srcOrd="0" destOrd="0" parTransId="{7C7DEC1D-76A9-4808-AE28-84DEF27822C6}" sibTransId="{4ACEF4C2-7E74-4171-A9C3-5141261D9172}"/>
    <dgm:cxn modelId="{3C2D28B5-0583-41F5-951A-6FAF416B9121}" type="presOf" srcId="{FB4E8F33-947E-473E-896D-272C5B3F3A6A}" destId="{90370ABE-01CC-43DC-BF78-3595CCE509F0}" srcOrd="0" destOrd="0" presId="urn:microsoft.com/office/officeart/2005/8/layout/vList5"/>
    <dgm:cxn modelId="{7E434944-6A59-4F24-AF2F-C7EC86A7A258}" type="presOf" srcId="{B4A5FA21-62DF-4078-876C-67B9338DB18B}" destId="{72392E78-B453-4261-97D8-7486EA4D491D}" srcOrd="0" destOrd="0" presId="urn:microsoft.com/office/officeart/2005/8/layout/vList5"/>
    <dgm:cxn modelId="{541D8B64-AC99-4DC4-A7B5-FF862AF35675}" srcId="{52B46190-0269-4D96-AF79-34A284F5A137}" destId="{9943F036-CA71-4C1B-9A5C-FDB5788C3853}" srcOrd="2" destOrd="0" parTransId="{5A82C0C0-C2EC-446B-9BFA-9E3D3DF5E51E}" sibTransId="{F06CEC1A-7771-4C4B-9281-16F119947B07}"/>
    <dgm:cxn modelId="{208192DB-BD9C-4214-A61B-6621E113CB92}" srcId="{B4A5FA21-62DF-4078-876C-67B9338DB18B}" destId="{444C0506-D9A1-4A39-8ADD-E118B1CACF3D}" srcOrd="1" destOrd="0" parTransId="{0697DDC9-8922-4883-824E-EC7FF38007A6}" sibTransId="{23B237E2-623B-47D2-AED8-68C33876C229}"/>
    <dgm:cxn modelId="{DC9AF062-B7F3-4DCE-97BE-FA6314610D45}" type="presOf" srcId="{9943F036-CA71-4C1B-9A5C-FDB5788C3853}" destId="{D6146547-AD6E-44D9-8C1D-20B992350871}" srcOrd="0" destOrd="0" presId="urn:microsoft.com/office/officeart/2005/8/layout/vList5"/>
    <dgm:cxn modelId="{70B45CBB-BF35-4439-AB6F-18E0B12D662E}" srcId="{52CD667C-DA59-4214-8CDA-98D2E9F04C20}" destId="{C6C77103-AA0A-4C9B-A37C-7E6C726E14C4}" srcOrd="1" destOrd="0" parTransId="{B0B9FC54-2AE2-49A9-926C-F30F4FC66BE6}" sibTransId="{29D7AA92-D5AF-4D5D-AC66-9873DDA2A6FB}"/>
    <dgm:cxn modelId="{9C38171F-1263-4B6D-B3B1-6C2BE0BF0B96}" type="presOf" srcId="{4374F6D7-3BA4-47E2-B109-C0796FC84049}" destId="{EDEE8AF6-955B-46F0-A0EB-23551E476CA5}" srcOrd="0" destOrd="0" presId="urn:microsoft.com/office/officeart/2005/8/layout/vList5"/>
    <dgm:cxn modelId="{C38F8812-C977-49FD-8285-C74297EBBFB0}" srcId="{52B46190-0269-4D96-AF79-34A284F5A137}" destId="{52CD667C-DA59-4214-8CDA-98D2E9F04C20}" srcOrd="1" destOrd="0" parTransId="{F96C5518-4A6F-4BFE-AB56-706189DBB199}" sibTransId="{43145C5C-1575-43EE-8CBB-5DBDB5CAE37E}"/>
    <dgm:cxn modelId="{050B2C3B-31D4-476F-8C18-84584C604122}" srcId="{B4A5FA21-62DF-4078-876C-67B9338DB18B}" destId="{4374F6D7-3BA4-47E2-B109-C0796FC84049}" srcOrd="0" destOrd="0" parTransId="{4917566C-2170-4DFD-8CAE-2DCF5B5024FD}" sibTransId="{D8CFA503-28EE-4350-9BAB-7CC8A13E2206}"/>
    <dgm:cxn modelId="{979D1AA6-9935-4706-B046-ABB63B1137BD}" type="presOf" srcId="{444C0506-D9A1-4A39-8ADD-E118B1CACF3D}" destId="{EDEE8AF6-955B-46F0-A0EB-23551E476CA5}" srcOrd="0" destOrd="1" presId="urn:microsoft.com/office/officeart/2005/8/layout/vList5"/>
    <dgm:cxn modelId="{40F46FD8-C472-4978-AC35-68649F761855}" srcId="{52B46190-0269-4D96-AF79-34A284F5A137}" destId="{B4A5FA21-62DF-4078-876C-67B9338DB18B}" srcOrd="0" destOrd="0" parTransId="{6BABA405-FDF2-48F7-9BA7-BE8CE6E651B3}" sibTransId="{5845A5EC-1AE7-4A25-8D90-9102C8725133}"/>
    <dgm:cxn modelId="{E54EB890-4609-4967-A66C-58D784529FE3}" srcId="{9943F036-CA71-4C1B-9A5C-FDB5788C3853}" destId="{885BA68A-6160-459A-B50D-9FE36653FE58}" srcOrd="0" destOrd="0" parTransId="{37F35400-505C-4A54-8272-ADE2A3A2BCB9}" sibTransId="{1C94B29B-D810-466F-B288-535952CAC107}"/>
    <dgm:cxn modelId="{F4DA1E31-DFBB-430B-92C6-C2D559207778}" type="presOf" srcId="{885BA68A-6160-459A-B50D-9FE36653FE58}" destId="{B3A43BAC-9640-48D6-B0FC-0D1461CDC70C}" srcOrd="0" destOrd="0" presId="urn:microsoft.com/office/officeart/2005/8/layout/vList5"/>
    <dgm:cxn modelId="{10D2D11A-CC47-4FD9-926E-A28EFCF33882}" type="presOf" srcId="{52CD667C-DA59-4214-8CDA-98D2E9F04C20}" destId="{9648F0B6-2795-4DBE-97AC-94FB61A77E81}" srcOrd="0" destOrd="0" presId="urn:microsoft.com/office/officeart/2005/8/layout/vList5"/>
    <dgm:cxn modelId="{01C97265-7900-49C5-B766-BFA3ABF04CD2}" type="presOf" srcId="{52B46190-0269-4D96-AF79-34A284F5A137}" destId="{F7AC1F81-2764-438D-AD5A-CADA3C5470C2}" srcOrd="0" destOrd="0" presId="urn:microsoft.com/office/officeart/2005/8/layout/vList5"/>
    <dgm:cxn modelId="{AE51C60A-2658-4E0A-8D8C-91D8A9C82B9E}" type="presParOf" srcId="{F7AC1F81-2764-438D-AD5A-CADA3C5470C2}" destId="{3E792706-EBFC-4AC2-8ED3-3FA9A9275CB9}" srcOrd="0" destOrd="0" presId="urn:microsoft.com/office/officeart/2005/8/layout/vList5"/>
    <dgm:cxn modelId="{B3FAB803-BD98-4075-AF39-719BEF9F804B}" type="presParOf" srcId="{3E792706-EBFC-4AC2-8ED3-3FA9A9275CB9}" destId="{72392E78-B453-4261-97D8-7486EA4D491D}" srcOrd="0" destOrd="0" presId="urn:microsoft.com/office/officeart/2005/8/layout/vList5"/>
    <dgm:cxn modelId="{F7EACFA9-0D10-4EE8-9023-D3652C042429}" type="presParOf" srcId="{3E792706-EBFC-4AC2-8ED3-3FA9A9275CB9}" destId="{EDEE8AF6-955B-46F0-A0EB-23551E476CA5}" srcOrd="1" destOrd="0" presId="urn:microsoft.com/office/officeart/2005/8/layout/vList5"/>
    <dgm:cxn modelId="{07567116-3DAF-47C8-9E1A-489D1277B45B}" type="presParOf" srcId="{F7AC1F81-2764-438D-AD5A-CADA3C5470C2}" destId="{C50BC41D-4454-4F6D-B7D8-E2BFA1366EFF}" srcOrd="1" destOrd="0" presId="urn:microsoft.com/office/officeart/2005/8/layout/vList5"/>
    <dgm:cxn modelId="{D7348579-8073-4F65-AE7C-18E65EAC9E5E}" type="presParOf" srcId="{F7AC1F81-2764-438D-AD5A-CADA3C5470C2}" destId="{51B0DDC3-E3CC-4109-B5D4-6F16486E7744}" srcOrd="2" destOrd="0" presId="urn:microsoft.com/office/officeart/2005/8/layout/vList5"/>
    <dgm:cxn modelId="{3A004C18-86EE-4125-BB3F-3E2FEF4E8ACB}" type="presParOf" srcId="{51B0DDC3-E3CC-4109-B5D4-6F16486E7744}" destId="{9648F0B6-2795-4DBE-97AC-94FB61A77E81}" srcOrd="0" destOrd="0" presId="urn:microsoft.com/office/officeart/2005/8/layout/vList5"/>
    <dgm:cxn modelId="{EA3DB938-FFA1-4FE2-9C3A-C023548BE0F6}" type="presParOf" srcId="{51B0DDC3-E3CC-4109-B5D4-6F16486E7744}" destId="{90370ABE-01CC-43DC-BF78-3595CCE509F0}" srcOrd="1" destOrd="0" presId="urn:microsoft.com/office/officeart/2005/8/layout/vList5"/>
    <dgm:cxn modelId="{E52B8E12-008A-4BE8-8663-9D6A22F63EAD}" type="presParOf" srcId="{F7AC1F81-2764-438D-AD5A-CADA3C5470C2}" destId="{98BA08EC-5A96-453B-8217-69BF8E4F5517}" srcOrd="3" destOrd="0" presId="urn:microsoft.com/office/officeart/2005/8/layout/vList5"/>
    <dgm:cxn modelId="{F987DC59-647B-46E7-A973-184CDCD992A2}" type="presParOf" srcId="{F7AC1F81-2764-438D-AD5A-CADA3C5470C2}" destId="{4E3986B5-B09C-462A-A1FC-11883B65F1C2}" srcOrd="4" destOrd="0" presId="urn:microsoft.com/office/officeart/2005/8/layout/vList5"/>
    <dgm:cxn modelId="{F1B23308-5C6C-4DB7-BCD9-A36C18713536}" type="presParOf" srcId="{4E3986B5-B09C-462A-A1FC-11883B65F1C2}" destId="{D6146547-AD6E-44D9-8C1D-20B992350871}" srcOrd="0" destOrd="0" presId="urn:microsoft.com/office/officeart/2005/8/layout/vList5"/>
    <dgm:cxn modelId="{03198582-96F9-488C-A1C8-1AF276959EBB}" type="presParOf" srcId="{4E3986B5-B09C-462A-A1FC-11883B65F1C2}" destId="{B3A43BAC-9640-48D6-B0FC-0D1461CDC70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AD9A82-C799-4931-9F10-54C3B9F12408}" type="doc">
      <dgm:prSet loTypeId="urn:microsoft.com/office/officeart/2005/8/layout/cycle3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041054A2-2BF4-40A7-A0B8-71B8CFEA0DF5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Identificación de condiciones de riesgo</a:t>
          </a:r>
          <a:endParaRPr lang="es-CO" sz="1400" b="1" dirty="0">
            <a:solidFill>
              <a:schemeClr val="tx1"/>
            </a:solidFill>
          </a:endParaRPr>
        </a:p>
      </dgm:t>
    </dgm:pt>
    <dgm:pt modelId="{69FAA4FE-A8A3-4DA8-81B9-FCBF4BC68355}" type="parTrans" cxnId="{CA69DB47-FD77-4840-84EA-2F2934159B58}">
      <dgm:prSet/>
      <dgm:spPr/>
      <dgm:t>
        <a:bodyPr/>
        <a:lstStyle/>
        <a:p>
          <a:endParaRPr lang="es-CO"/>
        </a:p>
      </dgm:t>
    </dgm:pt>
    <dgm:pt modelId="{3155DE38-D086-4FD7-8140-0A7FF8A298D8}" type="sibTrans" cxnId="{CA69DB47-FD77-4840-84EA-2F2934159B58}">
      <dgm:prSet/>
      <dgm:spPr/>
      <dgm:t>
        <a:bodyPr/>
        <a:lstStyle/>
        <a:p>
          <a:endParaRPr lang="es-CO"/>
        </a:p>
      </dgm:t>
    </dgm:pt>
    <dgm:pt modelId="{F543474A-A574-4B2A-BDC8-14C8469E5D8B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Educación respecto al envejecimiento</a:t>
          </a:r>
          <a:endParaRPr lang="es-CO" sz="1400" b="1" dirty="0">
            <a:solidFill>
              <a:schemeClr val="tx1"/>
            </a:solidFill>
          </a:endParaRPr>
        </a:p>
      </dgm:t>
    </dgm:pt>
    <dgm:pt modelId="{191D47AD-9610-4C89-822C-F585F24760D1}" type="parTrans" cxnId="{1F3F10BF-FB50-4401-94F4-B5C2ECF10822}">
      <dgm:prSet/>
      <dgm:spPr/>
      <dgm:t>
        <a:bodyPr/>
        <a:lstStyle/>
        <a:p>
          <a:endParaRPr lang="es-CO"/>
        </a:p>
      </dgm:t>
    </dgm:pt>
    <dgm:pt modelId="{669FAFE5-DD9D-473C-8B09-600125881CCC}" type="sibTrans" cxnId="{1F3F10BF-FB50-4401-94F4-B5C2ECF10822}">
      <dgm:prSet/>
      <dgm:spPr/>
      <dgm:t>
        <a:bodyPr/>
        <a:lstStyle/>
        <a:p>
          <a:endParaRPr lang="es-CO"/>
        </a:p>
      </dgm:t>
    </dgm:pt>
    <dgm:pt modelId="{822F9870-2A81-4EAB-B4D6-C6FC680DC0CA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Educar en medidas de prevención de la discapacidad por causas adquiridas</a:t>
          </a:r>
          <a:endParaRPr lang="es-CO" sz="1400" b="1" dirty="0">
            <a:solidFill>
              <a:schemeClr val="tx1"/>
            </a:solidFill>
          </a:endParaRPr>
        </a:p>
      </dgm:t>
    </dgm:pt>
    <dgm:pt modelId="{FA2B4FCF-A3C9-47C3-A195-74C49B7AD3C6}" type="parTrans" cxnId="{611B73E2-ADED-4597-A2FD-0332D087C937}">
      <dgm:prSet/>
      <dgm:spPr/>
      <dgm:t>
        <a:bodyPr/>
        <a:lstStyle/>
        <a:p>
          <a:endParaRPr lang="es-CO"/>
        </a:p>
      </dgm:t>
    </dgm:pt>
    <dgm:pt modelId="{B1DCCE00-91D6-4A49-8E62-F97540C1D687}" type="sibTrans" cxnId="{611B73E2-ADED-4597-A2FD-0332D087C937}">
      <dgm:prSet/>
      <dgm:spPr/>
      <dgm:t>
        <a:bodyPr/>
        <a:lstStyle/>
        <a:p>
          <a:endParaRPr lang="es-CO"/>
        </a:p>
      </dgm:t>
    </dgm:pt>
    <dgm:pt modelId="{6EE86841-9C40-4506-907D-996C6D4162B4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Educación en causas congénitas</a:t>
          </a:r>
          <a:endParaRPr lang="es-CO" sz="1400" b="1" dirty="0">
            <a:solidFill>
              <a:schemeClr val="tx1"/>
            </a:solidFill>
          </a:endParaRPr>
        </a:p>
      </dgm:t>
    </dgm:pt>
    <dgm:pt modelId="{52C7ED08-EE58-4F42-B13C-0F1C44E5EE29}" type="parTrans" cxnId="{1A1939D3-9FD0-4DD6-9099-4678490C6603}">
      <dgm:prSet/>
      <dgm:spPr/>
      <dgm:t>
        <a:bodyPr/>
        <a:lstStyle/>
        <a:p>
          <a:endParaRPr lang="es-CO"/>
        </a:p>
      </dgm:t>
    </dgm:pt>
    <dgm:pt modelId="{AD8B04CA-02AC-47FE-A318-9DBB87286FD0}" type="sibTrans" cxnId="{1A1939D3-9FD0-4DD6-9099-4678490C6603}">
      <dgm:prSet/>
      <dgm:spPr/>
      <dgm:t>
        <a:bodyPr/>
        <a:lstStyle/>
        <a:p>
          <a:endParaRPr lang="es-CO"/>
        </a:p>
      </dgm:t>
    </dgm:pt>
    <dgm:pt modelId="{3A07B74C-5139-46C1-8A89-6D5F3A3B3D0C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Educación en conductas protectoras</a:t>
          </a:r>
          <a:endParaRPr lang="es-CO" sz="1400" b="1" dirty="0">
            <a:solidFill>
              <a:schemeClr val="tx1"/>
            </a:solidFill>
          </a:endParaRPr>
        </a:p>
      </dgm:t>
    </dgm:pt>
    <dgm:pt modelId="{3CFFD41D-36B7-4FCA-8DB1-1EF379629D0E}" type="parTrans" cxnId="{3B2F575D-B9C5-40C8-9530-036AED3E3180}">
      <dgm:prSet/>
      <dgm:spPr/>
      <dgm:t>
        <a:bodyPr/>
        <a:lstStyle/>
        <a:p>
          <a:endParaRPr lang="es-CO"/>
        </a:p>
      </dgm:t>
    </dgm:pt>
    <dgm:pt modelId="{BF287A4F-CCA9-4129-B047-3B446A1CEC14}" type="sibTrans" cxnId="{3B2F575D-B9C5-40C8-9530-036AED3E3180}">
      <dgm:prSet/>
      <dgm:spPr/>
      <dgm:t>
        <a:bodyPr/>
        <a:lstStyle/>
        <a:p>
          <a:endParaRPr lang="es-CO"/>
        </a:p>
      </dgm:t>
    </dgm:pt>
    <dgm:pt modelId="{7586E9E1-363F-4686-8B48-521E74DC9F35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Realizar diagnostico e intervención tempranas</a:t>
          </a:r>
          <a:endParaRPr lang="es-CO" sz="1400" b="1" dirty="0">
            <a:solidFill>
              <a:schemeClr val="tx1"/>
            </a:solidFill>
          </a:endParaRPr>
        </a:p>
      </dgm:t>
    </dgm:pt>
    <dgm:pt modelId="{7A4D5FC3-E337-47D0-AE4E-4C6A10307D11}" type="parTrans" cxnId="{2FB91EAC-9E18-4558-AF3D-DAF8E5455C35}">
      <dgm:prSet/>
      <dgm:spPr/>
      <dgm:t>
        <a:bodyPr/>
        <a:lstStyle/>
        <a:p>
          <a:endParaRPr lang="es-CO"/>
        </a:p>
      </dgm:t>
    </dgm:pt>
    <dgm:pt modelId="{CD64DD1A-AAB4-47D3-A1EA-3A64539C0B42}" type="sibTrans" cxnId="{2FB91EAC-9E18-4558-AF3D-DAF8E5455C35}">
      <dgm:prSet/>
      <dgm:spPr/>
      <dgm:t>
        <a:bodyPr/>
        <a:lstStyle/>
        <a:p>
          <a:endParaRPr lang="es-CO"/>
        </a:p>
      </dgm:t>
    </dgm:pt>
    <dgm:pt modelId="{2979413C-CD9B-418E-8384-6DCBD18688E4}" type="pres">
      <dgm:prSet presAssocID="{1EAD9A82-C799-4931-9F10-54C3B9F12408}" presName="Name0" presStyleCnt="0">
        <dgm:presLayoutVars>
          <dgm:dir/>
          <dgm:resizeHandles val="exact"/>
        </dgm:presLayoutVars>
      </dgm:prSet>
      <dgm:spPr/>
    </dgm:pt>
    <dgm:pt modelId="{185E0883-4759-40FF-91EA-AE5A246EC6ED}" type="pres">
      <dgm:prSet presAssocID="{1EAD9A82-C799-4931-9F10-54C3B9F12408}" presName="cycle" presStyleCnt="0"/>
      <dgm:spPr/>
    </dgm:pt>
    <dgm:pt modelId="{A65F0BC6-6F3B-4D21-BDA3-2F7463DEBAD7}" type="pres">
      <dgm:prSet presAssocID="{041054A2-2BF4-40A7-A0B8-71B8CFEA0DF5}" presName="nodeFirstNode" presStyleLbl="node1" presStyleIdx="0" presStyleCnt="6" custScaleX="133767" custScaleY="122053">
        <dgm:presLayoutVars>
          <dgm:bulletEnabled val="1"/>
        </dgm:presLayoutVars>
      </dgm:prSet>
      <dgm:spPr/>
    </dgm:pt>
    <dgm:pt modelId="{1A21FEF0-0558-43A8-9737-30CCBE6F3993}" type="pres">
      <dgm:prSet presAssocID="{3155DE38-D086-4FD7-8140-0A7FF8A298D8}" presName="sibTransFirstNode" presStyleLbl="bgShp" presStyleIdx="0" presStyleCnt="1"/>
      <dgm:spPr/>
    </dgm:pt>
    <dgm:pt modelId="{683BA453-068E-4AA2-9661-3B92FFC3358C}" type="pres">
      <dgm:prSet presAssocID="{F543474A-A574-4B2A-BDC8-14C8469E5D8B}" presName="nodeFollowingNodes" presStyleLbl="node1" presStyleIdx="1" presStyleCnt="6" custScaleX="133767" custScaleY="122053">
        <dgm:presLayoutVars>
          <dgm:bulletEnabled val="1"/>
        </dgm:presLayoutVars>
      </dgm:prSet>
      <dgm:spPr/>
    </dgm:pt>
    <dgm:pt modelId="{7C373249-240B-43C8-A8C1-F2E483EAA9B2}" type="pres">
      <dgm:prSet presAssocID="{822F9870-2A81-4EAB-B4D6-C6FC680DC0CA}" presName="nodeFollowingNodes" presStyleLbl="node1" presStyleIdx="2" presStyleCnt="6" custScaleX="133767" custScaleY="12205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23A3A2F-0F71-48CB-8E82-2F642583B74F}" type="pres">
      <dgm:prSet presAssocID="{6EE86841-9C40-4506-907D-996C6D4162B4}" presName="nodeFollowingNodes" presStyleLbl="node1" presStyleIdx="3" presStyleCnt="6" custScaleX="133767" custScaleY="12205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3AB5660-6659-44A9-8916-1C1227C8314F}" type="pres">
      <dgm:prSet presAssocID="{3A07B74C-5139-46C1-8A89-6D5F3A3B3D0C}" presName="nodeFollowingNodes" presStyleLbl="node1" presStyleIdx="4" presStyleCnt="6" custScaleX="133767" custScaleY="12205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F3DA64E-A70A-4447-B1FB-854E1B0CD5AA}" type="pres">
      <dgm:prSet presAssocID="{7586E9E1-363F-4686-8B48-521E74DC9F35}" presName="nodeFollowingNodes" presStyleLbl="node1" presStyleIdx="5" presStyleCnt="6" custScaleX="133767" custScaleY="122053">
        <dgm:presLayoutVars>
          <dgm:bulletEnabled val="1"/>
        </dgm:presLayoutVars>
      </dgm:prSet>
      <dgm:spPr/>
    </dgm:pt>
  </dgm:ptLst>
  <dgm:cxnLst>
    <dgm:cxn modelId="{2FB91EAC-9E18-4558-AF3D-DAF8E5455C35}" srcId="{1EAD9A82-C799-4931-9F10-54C3B9F12408}" destId="{7586E9E1-363F-4686-8B48-521E74DC9F35}" srcOrd="5" destOrd="0" parTransId="{7A4D5FC3-E337-47D0-AE4E-4C6A10307D11}" sibTransId="{CD64DD1A-AAB4-47D3-A1EA-3A64539C0B42}"/>
    <dgm:cxn modelId="{078191DF-CB4A-409E-BEB9-C2825FD9ACBF}" type="presOf" srcId="{1EAD9A82-C799-4931-9F10-54C3B9F12408}" destId="{2979413C-CD9B-418E-8384-6DCBD18688E4}" srcOrd="0" destOrd="0" presId="urn:microsoft.com/office/officeart/2005/8/layout/cycle3"/>
    <dgm:cxn modelId="{BAA0F86D-26A4-4DA3-AB5C-EB5177602605}" type="presOf" srcId="{041054A2-2BF4-40A7-A0B8-71B8CFEA0DF5}" destId="{A65F0BC6-6F3B-4D21-BDA3-2F7463DEBAD7}" srcOrd="0" destOrd="0" presId="urn:microsoft.com/office/officeart/2005/8/layout/cycle3"/>
    <dgm:cxn modelId="{611B73E2-ADED-4597-A2FD-0332D087C937}" srcId="{1EAD9A82-C799-4931-9F10-54C3B9F12408}" destId="{822F9870-2A81-4EAB-B4D6-C6FC680DC0CA}" srcOrd="2" destOrd="0" parTransId="{FA2B4FCF-A3C9-47C3-A195-74C49B7AD3C6}" sibTransId="{B1DCCE00-91D6-4A49-8E62-F97540C1D687}"/>
    <dgm:cxn modelId="{F3DD7393-4A57-40E5-9FA1-A453FCA94B6E}" type="presOf" srcId="{6EE86841-9C40-4506-907D-996C6D4162B4}" destId="{323A3A2F-0F71-48CB-8E82-2F642583B74F}" srcOrd="0" destOrd="0" presId="urn:microsoft.com/office/officeart/2005/8/layout/cycle3"/>
    <dgm:cxn modelId="{3B2F575D-B9C5-40C8-9530-036AED3E3180}" srcId="{1EAD9A82-C799-4931-9F10-54C3B9F12408}" destId="{3A07B74C-5139-46C1-8A89-6D5F3A3B3D0C}" srcOrd="4" destOrd="0" parTransId="{3CFFD41D-36B7-4FCA-8DB1-1EF379629D0E}" sibTransId="{BF287A4F-CCA9-4129-B047-3B446A1CEC14}"/>
    <dgm:cxn modelId="{FC9344FE-3BD6-4767-A5BA-0231EB842EC0}" type="presOf" srcId="{3A07B74C-5139-46C1-8A89-6D5F3A3B3D0C}" destId="{33AB5660-6659-44A9-8916-1C1227C8314F}" srcOrd="0" destOrd="0" presId="urn:microsoft.com/office/officeart/2005/8/layout/cycle3"/>
    <dgm:cxn modelId="{CA69DB47-FD77-4840-84EA-2F2934159B58}" srcId="{1EAD9A82-C799-4931-9F10-54C3B9F12408}" destId="{041054A2-2BF4-40A7-A0B8-71B8CFEA0DF5}" srcOrd="0" destOrd="0" parTransId="{69FAA4FE-A8A3-4DA8-81B9-FCBF4BC68355}" sibTransId="{3155DE38-D086-4FD7-8140-0A7FF8A298D8}"/>
    <dgm:cxn modelId="{768B0580-55E5-4C23-8E92-86EA8E8D1AAF}" type="presOf" srcId="{7586E9E1-363F-4686-8B48-521E74DC9F35}" destId="{CF3DA64E-A70A-4447-B1FB-854E1B0CD5AA}" srcOrd="0" destOrd="0" presId="urn:microsoft.com/office/officeart/2005/8/layout/cycle3"/>
    <dgm:cxn modelId="{1A1939D3-9FD0-4DD6-9099-4678490C6603}" srcId="{1EAD9A82-C799-4931-9F10-54C3B9F12408}" destId="{6EE86841-9C40-4506-907D-996C6D4162B4}" srcOrd="3" destOrd="0" parTransId="{52C7ED08-EE58-4F42-B13C-0F1C44E5EE29}" sibTransId="{AD8B04CA-02AC-47FE-A318-9DBB87286FD0}"/>
    <dgm:cxn modelId="{1F3F10BF-FB50-4401-94F4-B5C2ECF10822}" srcId="{1EAD9A82-C799-4931-9F10-54C3B9F12408}" destId="{F543474A-A574-4B2A-BDC8-14C8469E5D8B}" srcOrd="1" destOrd="0" parTransId="{191D47AD-9610-4C89-822C-F585F24760D1}" sibTransId="{669FAFE5-DD9D-473C-8B09-600125881CCC}"/>
    <dgm:cxn modelId="{C706B142-3C30-4BC8-A96E-3F85856BCD2C}" type="presOf" srcId="{822F9870-2A81-4EAB-B4D6-C6FC680DC0CA}" destId="{7C373249-240B-43C8-A8C1-F2E483EAA9B2}" srcOrd="0" destOrd="0" presId="urn:microsoft.com/office/officeart/2005/8/layout/cycle3"/>
    <dgm:cxn modelId="{AD6BD224-BED9-425A-A3E7-3F70BC4E4E91}" type="presOf" srcId="{3155DE38-D086-4FD7-8140-0A7FF8A298D8}" destId="{1A21FEF0-0558-43A8-9737-30CCBE6F3993}" srcOrd="0" destOrd="0" presId="urn:microsoft.com/office/officeart/2005/8/layout/cycle3"/>
    <dgm:cxn modelId="{43C09A1B-02A0-4446-92D7-B1A40E597C73}" type="presOf" srcId="{F543474A-A574-4B2A-BDC8-14C8469E5D8B}" destId="{683BA453-068E-4AA2-9661-3B92FFC3358C}" srcOrd="0" destOrd="0" presId="urn:microsoft.com/office/officeart/2005/8/layout/cycle3"/>
    <dgm:cxn modelId="{71AD449F-6B75-4524-B3BD-C46438650858}" type="presParOf" srcId="{2979413C-CD9B-418E-8384-6DCBD18688E4}" destId="{185E0883-4759-40FF-91EA-AE5A246EC6ED}" srcOrd="0" destOrd="0" presId="urn:microsoft.com/office/officeart/2005/8/layout/cycle3"/>
    <dgm:cxn modelId="{CB09769F-D557-4E46-B766-CBB47D03F733}" type="presParOf" srcId="{185E0883-4759-40FF-91EA-AE5A246EC6ED}" destId="{A65F0BC6-6F3B-4D21-BDA3-2F7463DEBAD7}" srcOrd="0" destOrd="0" presId="urn:microsoft.com/office/officeart/2005/8/layout/cycle3"/>
    <dgm:cxn modelId="{A96349BF-4AC2-4FF4-99E6-42491CE134F3}" type="presParOf" srcId="{185E0883-4759-40FF-91EA-AE5A246EC6ED}" destId="{1A21FEF0-0558-43A8-9737-30CCBE6F3993}" srcOrd="1" destOrd="0" presId="urn:microsoft.com/office/officeart/2005/8/layout/cycle3"/>
    <dgm:cxn modelId="{24E366B5-AEC9-4FE7-B874-8715A49B6C7A}" type="presParOf" srcId="{185E0883-4759-40FF-91EA-AE5A246EC6ED}" destId="{683BA453-068E-4AA2-9661-3B92FFC3358C}" srcOrd="2" destOrd="0" presId="urn:microsoft.com/office/officeart/2005/8/layout/cycle3"/>
    <dgm:cxn modelId="{60CA97C2-9DE7-440D-A79E-3B2A18661701}" type="presParOf" srcId="{185E0883-4759-40FF-91EA-AE5A246EC6ED}" destId="{7C373249-240B-43C8-A8C1-F2E483EAA9B2}" srcOrd="3" destOrd="0" presId="urn:microsoft.com/office/officeart/2005/8/layout/cycle3"/>
    <dgm:cxn modelId="{5E128140-B3DF-42FE-B9C4-671B6F5647CE}" type="presParOf" srcId="{185E0883-4759-40FF-91EA-AE5A246EC6ED}" destId="{323A3A2F-0F71-48CB-8E82-2F642583B74F}" srcOrd="4" destOrd="0" presId="urn:microsoft.com/office/officeart/2005/8/layout/cycle3"/>
    <dgm:cxn modelId="{A37AFB66-9CB2-4428-B40A-36ED064B9223}" type="presParOf" srcId="{185E0883-4759-40FF-91EA-AE5A246EC6ED}" destId="{33AB5660-6659-44A9-8916-1C1227C8314F}" srcOrd="5" destOrd="0" presId="urn:microsoft.com/office/officeart/2005/8/layout/cycle3"/>
    <dgm:cxn modelId="{D85C7941-5A74-4469-8FB2-A1126476AD51}" type="presParOf" srcId="{185E0883-4759-40FF-91EA-AE5A246EC6ED}" destId="{CF3DA64E-A70A-4447-B1FB-854E1B0CD5AA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27EF9D-DDEE-4C52-8D91-5BE84BC31BBB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0B73D8CD-A2AC-4CA5-88BC-A363B8146C78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Generar </a:t>
          </a:r>
          <a:r>
            <a:rPr lang="es-ES" sz="1400" b="1" dirty="0" smtClean="0">
              <a:solidFill>
                <a:schemeClr val="tx1"/>
              </a:solidFill>
            </a:rPr>
            <a:t>y/o </a:t>
          </a:r>
          <a:r>
            <a:rPr lang="es-ES" sz="1400" b="1" dirty="0" smtClean="0">
              <a:solidFill>
                <a:schemeClr val="tx1"/>
              </a:solidFill>
            </a:rPr>
            <a:t>fortalecer las capacidades de las </a:t>
          </a:r>
          <a:r>
            <a:rPr lang="es-ES" sz="1400" b="1" dirty="0" err="1" smtClean="0">
              <a:solidFill>
                <a:schemeClr val="tx1"/>
              </a:solidFill>
            </a:rPr>
            <a:t>PcD</a:t>
          </a:r>
          <a:r>
            <a:rPr lang="es-ES" sz="1400" b="1" dirty="0" smtClean="0">
              <a:solidFill>
                <a:schemeClr val="tx1"/>
              </a:solidFill>
            </a:rPr>
            <a:t> y </a:t>
          </a:r>
          <a:r>
            <a:rPr lang="es-ES" sz="1400" b="1" dirty="0" smtClean="0">
              <a:solidFill>
                <a:schemeClr val="tx1"/>
              </a:solidFill>
            </a:rPr>
            <a:t>sus cuidadores</a:t>
          </a:r>
          <a:endParaRPr lang="es-CO" sz="1400" b="1" dirty="0">
            <a:solidFill>
              <a:schemeClr val="tx1"/>
            </a:solidFill>
          </a:endParaRPr>
        </a:p>
      </dgm:t>
    </dgm:pt>
    <dgm:pt modelId="{257B3E46-5B78-40ED-B08A-B26BFECA634E}" type="parTrans" cxnId="{3FF20F54-BE52-4386-8C4C-3D9DFCE98321}">
      <dgm:prSet/>
      <dgm:spPr/>
      <dgm:t>
        <a:bodyPr/>
        <a:lstStyle/>
        <a:p>
          <a:endParaRPr lang="es-CO"/>
        </a:p>
      </dgm:t>
    </dgm:pt>
    <dgm:pt modelId="{E40E562F-8532-407F-821E-F12A84F32D37}" type="sibTrans" cxnId="{3FF20F54-BE52-4386-8C4C-3D9DFCE98321}">
      <dgm:prSet/>
      <dgm:spPr/>
      <dgm:t>
        <a:bodyPr/>
        <a:lstStyle/>
        <a:p>
          <a:endParaRPr lang="es-CO"/>
        </a:p>
      </dgm:t>
    </dgm:pt>
    <dgm:pt modelId="{262E3228-26FC-4CEC-9DC6-95D325BA2795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bg1"/>
              </a:solidFill>
            </a:rPr>
            <a:t>Desarrollo de Independencia y autonomía.</a:t>
          </a:r>
          <a:endParaRPr lang="es-CO" sz="1200" b="1" dirty="0">
            <a:solidFill>
              <a:schemeClr val="bg1"/>
            </a:solidFill>
          </a:endParaRPr>
        </a:p>
      </dgm:t>
    </dgm:pt>
    <dgm:pt modelId="{03E84660-F216-4056-93D3-740E5293DC72}" type="parTrans" cxnId="{5851204F-9107-4131-A949-D693557D437D}">
      <dgm:prSet/>
      <dgm:spPr/>
      <dgm:t>
        <a:bodyPr/>
        <a:lstStyle/>
        <a:p>
          <a:endParaRPr lang="es-CO"/>
        </a:p>
      </dgm:t>
    </dgm:pt>
    <dgm:pt modelId="{379D0A0F-8E60-430C-BFCF-D6AE3C5CB082}" type="sibTrans" cxnId="{5851204F-9107-4131-A949-D693557D437D}">
      <dgm:prSet/>
      <dgm:spPr/>
      <dgm:t>
        <a:bodyPr/>
        <a:lstStyle/>
        <a:p>
          <a:endParaRPr lang="es-CO"/>
        </a:p>
      </dgm:t>
    </dgm:pt>
    <dgm:pt modelId="{51573C1B-ABD5-491E-976E-ECAB4292440D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</a:rPr>
            <a:t>Educación a la familia y comunidad en los derechos de las </a:t>
          </a:r>
          <a:r>
            <a:rPr lang="es-ES" sz="1200" b="1" dirty="0" err="1" smtClean="0">
              <a:solidFill>
                <a:schemeClr val="tx1"/>
              </a:solidFill>
            </a:rPr>
            <a:t>PcD</a:t>
          </a:r>
          <a:r>
            <a:rPr lang="es-ES" sz="1200" b="1" dirty="0" smtClean="0">
              <a:solidFill>
                <a:schemeClr val="tx1"/>
              </a:solidFill>
            </a:rPr>
            <a:t>.</a:t>
          </a:r>
          <a:endParaRPr lang="es-CO" sz="1200" b="1" dirty="0">
            <a:solidFill>
              <a:schemeClr val="tx1"/>
            </a:solidFill>
          </a:endParaRPr>
        </a:p>
      </dgm:t>
    </dgm:pt>
    <dgm:pt modelId="{3236A7B2-997B-4746-A55C-CC052BB12BFB}" type="parTrans" cxnId="{27698D29-2FF6-4A22-82B7-A2B567B564BB}">
      <dgm:prSet/>
      <dgm:spPr/>
      <dgm:t>
        <a:bodyPr/>
        <a:lstStyle/>
        <a:p>
          <a:endParaRPr lang="es-CO"/>
        </a:p>
      </dgm:t>
    </dgm:pt>
    <dgm:pt modelId="{EF33E460-6B07-4AEC-98AC-36DB0416CF5C}" type="sibTrans" cxnId="{27698D29-2FF6-4A22-82B7-A2B567B564BB}">
      <dgm:prSet/>
      <dgm:spPr/>
      <dgm:t>
        <a:bodyPr/>
        <a:lstStyle/>
        <a:p>
          <a:endParaRPr lang="es-CO"/>
        </a:p>
      </dgm:t>
    </dgm:pt>
    <dgm:pt modelId="{039A13EF-3835-4810-92F0-D74D7B61FBF6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Dinamizar ruta de atención integral en salud</a:t>
          </a:r>
          <a:endParaRPr lang="es-CO" sz="1400" b="1" dirty="0">
            <a:solidFill>
              <a:schemeClr val="tx1"/>
            </a:solidFill>
          </a:endParaRPr>
        </a:p>
      </dgm:t>
    </dgm:pt>
    <dgm:pt modelId="{B189A0A1-78A3-44BB-8A0A-16ECCC500648}" type="parTrans" cxnId="{9F0450EA-FBC4-4608-9977-3D00370BC7B1}">
      <dgm:prSet/>
      <dgm:spPr/>
      <dgm:t>
        <a:bodyPr/>
        <a:lstStyle/>
        <a:p>
          <a:endParaRPr lang="es-CO"/>
        </a:p>
      </dgm:t>
    </dgm:pt>
    <dgm:pt modelId="{1090415D-C80F-4F7D-B0FB-E241E17E9AB2}" type="sibTrans" cxnId="{9F0450EA-FBC4-4608-9977-3D00370BC7B1}">
      <dgm:prSet/>
      <dgm:spPr/>
      <dgm:t>
        <a:bodyPr/>
        <a:lstStyle/>
        <a:p>
          <a:endParaRPr lang="es-CO"/>
        </a:p>
      </dgm:t>
    </dgm:pt>
    <dgm:pt modelId="{13565A80-701A-48AD-AF82-B0C142DAE0B2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</a:rPr>
            <a:t>Remisión a EBS según necesidad.</a:t>
          </a:r>
          <a:endParaRPr lang="es-CO" sz="1200" b="1" dirty="0">
            <a:solidFill>
              <a:schemeClr val="tx1"/>
            </a:solidFill>
          </a:endParaRPr>
        </a:p>
      </dgm:t>
    </dgm:pt>
    <dgm:pt modelId="{17CECC75-A611-446D-9815-475664AF4AFB}" type="parTrans" cxnId="{0C120EDE-F120-470C-8AFD-0BC659DE1F80}">
      <dgm:prSet/>
      <dgm:spPr/>
      <dgm:t>
        <a:bodyPr/>
        <a:lstStyle/>
        <a:p>
          <a:endParaRPr lang="es-CO"/>
        </a:p>
      </dgm:t>
    </dgm:pt>
    <dgm:pt modelId="{C5519C7C-0BB0-4B8F-AB7A-36B11E0CC00B}" type="sibTrans" cxnId="{0C120EDE-F120-470C-8AFD-0BC659DE1F80}">
      <dgm:prSet/>
      <dgm:spPr/>
      <dgm:t>
        <a:bodyPr/>
        <a:lstStyle/>
        <a:p>
          <a:endParaRPr lang="es-CO"/>
        </a:p>
      </dgm:t>
    </dgm:pt>
    <dgm:pt modelId="{5A12CC3B-DC6A-43A9-ADF2-F067227662FB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Promover el acceso al sistema de salud y el empoderamiento de la familia en el cuidado</a:t>
          </a:r>
          <a:endParaRPr lang="es-CO" sz="1400" b="1" dirty="0">
            <a:solidFill>
              <a:schemeClr val="tx1"/>
            </a:solidFill>
          </a:endParaRPr>
        </a:p>
      </dgm:t>
    </dgm:pt>
    <dgm:pt modelId="{0558BDC2-0E11-4846-8DA6-CC88CCF17754}" type="parTrans" cxnId="{2334A21E-6B85-4CF0-988F-7D3119DD8170}">
      <dgm:prSet/>
      <dgm:spPr/>
      <dgm:t>
        <a:bodyPr/>
        <a:lstStyle/>
        <a:p>
          <a:endParaRPr lang="es-CO"/>
        </a:p>
      </dgm:t>
    </dgm:pt>
    <dgm:pt modelId="{365AAC92-AA7F-47B5-B5C5-364D2587C711}" type="sibTrans" cxnId="{2334A21E-6B85-4CF0-988F-7D3119DD8170}">
      <dgm:prSet/>
      <dgm:spPr/>
      <dgm:t>
        <a:bodyPr/>
        <a:lstStyle/>
        <a:p>
          <a:endParaRPr lang="es-CO"/>
        </a:p>
      </dgm:t>
    </dgm:pt>
    <dgm:pt modelId="{1D111937-7AFA-4407-9F47-5233CA497E75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</a:rPr>
            <a:t>Promover la afiliación al sistema de salud y educar en deberes y derechos.</a:t>
          </a:r>
          <a:endParaRPr lang="es-CO" sz="1200" b="1" dirty="0">
            <a:solidFill>
              <a:schemeClr val="tx1"/>
            </a:solidFill>
          </a:endParaRPr>
        </a:p>
      </dgm:t>
    </dgm:pt>
    <dgm:pt modelId="{64B074FF-DBA8-4E4F-8783-BE5CE6E344F6}" type="parTrans" cxnId="{004EC4CC-A500-46B3-AAD5-4CB68CFF0926}">
      <dgm:prSet/>
      <dgm:spPr/>
      <dgm:t>
        <a:bodyPr/>
        <a:lstStyle/>
        <a:p>
          <a:endParaRPr lang="es-CO"/>
        </a:p>
      </dgm:t>
    </dgm:pt>
    <dgm:pt modelId="{77AD2FDA-AB8F-4EC6-8A08-D6A4530CEC04}" type="sibTrans" cxnId="{004EC4CC-A500-46B3-AAD5-4CB68CFF0926}">
      <dgm:prSet/>
      <dgm:spPr/>
      <dgm:t>
        <a:bodyPr/>
        <a:lstStyle/>
        <a:p>
          <a:endParaRPr lang="es-CO"/>
        </a:p>
      </dgm:t>
    </dgm:pt>
    <dgm:pt modelId="{0E017AB9-E547-4BD4-9C8F-337B062A46AA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</a:rPr>
            <a:t>Implementar programa de formación y cualificación a cuidadores.</a:t>
          </a:r>
          <a:endParaRPr lang="es-CO" sz="1200" b="1" dirty="0">
            <a:solidFill>
              <a:schemeClr val="tx1"/>
            </a:solidFill>
          </a:endParaRPr>
        </a:p>
      </dgm:t>
    </dgm:pt>
    <dgm:pt modelId="{90A30839-55DE-457D-ADD6-EB7BC5C49BEC}" type="parTrans" cxnId="{C94E6AD2-C3C5-43FF-8B9A-F7E0D9214A5C}">
      <dgm:prSet/>
      <dgm:spPr/>
      <dgm:t>
        <a:bodyPr/>
        <a:lstStyle/>
        <a:p>
          <a:endParaRPr lang="es-CO"/>
        </a:p>
      </dgm:t>
    </dgm:pt>
    <dgm:pt modelId="{0F05253C-01A1-438F-B656-49DD22E6D8C8}" type="sibTrans" cxnId="{C94E6AD2-C3C5-43FF-8B9A-F7E0D9214A5C}">
      <dgm:prSet/>
      <dgm:spPr/>
      <dgm:t>
        <a:bodyPr/>
        <a:lstStyle/>
        <a:p>
          <a:endParaRPr lang="es-CO"/>
        </a:p>
      </dgm:t>
    </dgm:pt>
    <dgm:pt modelId="{A45CC71D-02AF-40D8-8348-5566F8996857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</a:rPr>
            <a:t>RBC.</a:t>
          </a:r>
        </a:p>
        <a:p>
          <a:endParaRPr lang="es-CO" sz="1400" dirty="0">
            <a:solidFill>
              <a:schemeClr val="tx1"/>
            </a:solidFill>
          </a:endParaRPr>
        </a:p>
      </dgm:t>
    </dgm:pt>
    <dgm:pt modelId="{970E05E0-087B-4AC2-B203-67DA60C06118}" type="parTrans" cxnId="{B2158218-E134-45EA-9E35-91D376A7513C}">
      <dgm:prSet/>
      <dgm:spPr/>
      <dgm:t>
        <a:bodyPr/>
        <a:lstStyle/>
        <a:p>
          <a:endParaRPr lang="es-CO"/>
        </a:p>
      </dgm:t>
    </dgm:pt>
    <dgm:pt modelId="{E7C1D0A9-03BB-42F7-A66B-F7E79C52905A}" type="sibTrans" cxnId="{B2158218-E134-45EA-9E35-91D376A7513C}">
      <dgm:prSet/>
      <dgm:spPr/>
      <dgm:t>
        <a:bodyPr/>
        <a:lstStyle/>
        <a:p>
          <a:endParaRPr lang="es-CO"/>
        </a:p>
      </dgm:t>
    </dgm:pt>
    <dgm:pt modelId="{04C1B035-0D62-4AA4-A006-6074A54A2354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bg1"/>
              </a:solidFill>
            </a:rPr>
            <a:t>Remitir a prestador según necesidad.</a:t>
          </a:r>
          <a:endParaRPr lang="es-CO" sz="1200" b="1" dirty="0">
            <a:solidFill>
              <a:schemeClr val="bg1"/>
            </a:solidFill>
          </a:endParaRPr>
        </a:p>
      </dgm:t>
    </dgm:pt>
    <dgm:pt modelId="{3AD38B61-BBBB-4418-B9FA-D3C1AFA3B5F0}" type="parTrans" cxnId="{4BA40AAB-7349-4AFA-B628-D01A83BD6720}">
      <dgm:prSet/>
      <dgm:spPr/>
      <dgm:t>
        <a:bodyPr/>
        <a:lstStyle/>
        <a:p>
          <a:endParaRPr lang="es-CO"/>
        </a:p>
      </dgm:t>
    </dgm:pt>
    <dgm:pt modelId="{CC44CBDE-8F3C-4CD3-A4FE-2C4AB589781F}" type="sibTrans" cxnId="{4BA40AAB-7349-4AFA-B628-D01A83BD6720}">
      <dgm:prSet/>
      <dgm:spPr/>
      <dgm:t>
        <a:bodyPr/>
        <a:lstStyle/>
        <a:p>
          <a:endParaRPr lang="es-CO"/>
        </a:p>
      </dgm:t>
    </dgm:pt>
    <dgm:pt modelId="{A46DBF1A-70B3-4C4B-85D3-659045EC56AF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</a:rPr>
            <a:t>Monitorear acceso a la atención.</a:t>
          </a:r>
          <a:endParaRPr lang="es-CO" sz="1200" b="1" dirty="0">
            <a:solidFill>
              <a:schemeClr val="tx1"/>
            </a:solidFill>
          </a:endParaRPr>
        </a:p>
      </dgm:t>
    </dgm:pt>
    <dgm:pt modelId="{4E771307-E1C5-44C5-BF20-DAF376789C76}" type="parTrans" cxnId="{0EEB85EA-3849-4FE9-BB10-7E13FAC9F32D}">
      <dgm:prSet/>
      <dgm:spPr/>
      <dgm:t>
        <a:bodyPr/>
        <a:lstStyle/>
        <a:p>
          <a:endParaRPr lang="es-CO"/>
        </a:p>
      </dgm:t>
    </dgm:pt>
    <dgm:pt modelId="{16FE7D5A-14BF-4076-BAC1-894051839908}" type="sibTrans" cxnId="{0EEB85EA-3849-4FE9-BB10-7E13FAC9F32D}">
      <dgm:prSet/>
      <dgm:spPr/>
      <dgm:t>
        <a:bodyPr/>
        <a:lstStyle/>
        <a:p>
          <a:endParaRPr lang="es-CO"/>
        </a:p>
      </dgm:t>
    </dgm:pt>
    <dgm:pt modelId="{94A36E56-BBF7-4B2D-A028-E66E6330808A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</a:rPr>
            <a:t>Establecer plan de cuidado.</a:t>
          </a:r>
          <a:endParaRPr lang="es-CO" sz="1200" b="1" dirty="0">
            <a:solidFill>
              <a:schemeClr val="tx1"/>
            </a:solidFill>
          </a:endParaRPr>
        </a:p>
      </dgm:t>
    </dgm:pt>
    <dgm:pt modelId="{9C87D62D-5E94-4E6F-AA6C-33A1A98B3ED4}" type="parTrans" cxnId="{28D66ADF-0B16-45C4-9C91-F5CA232C3751}">
      <dgm:prSet/>
      <dgm:spPr/>
      <dgm:t>
        <a:bodyPr/>
        <a:lstStyle/>
        <a:p>
          <a:endParaRPr lang="es-CO"/>
        </a:p>
      </dgm:t>
    </dgm:pt>
    <dgm:pt modelId="{B541D5AE-FAAF-423F-9E26-273CE8520BB5}" type="sibTrans" cxnId="{28D66ADF-0B16-45C4-9C91-F5CA232C3751}">
      <dgm:prSet/>
      <dgm:spPr/>
      <dgm:t>
        <a:bodyPr/>
        <a:lstStyle/>
        <a:p>
          <a:endParaRPr lang="es-CO"/>
        </a:p>
      </dgm:t>
    </dgm:pt>
    <dgm:pt modelId="{37B37B65-FF18-4AA5-91F2-9F9FDCD2EAC9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</a:rPr>
            <a:t>Verificar y evaluar el cumplimiento de compromisos y acuerdos.</a:t>
          </a:r>
          <a:endParaRPr lang="es-CO" sz="1200" b="1" dirty="0">
            <a:solidFill>
              <a:schemeClr val="tx1"/>
            </a:solidFill>
          </a:endParaRPr>
        </a:p>
      </dgm:t>
    </dgm:pt>
    <dgm:pt modelId="{1FF93BC6-66B2-4542-8FC8-68DAE80ADCED}" type="parTrans" cxnId="{C111964A-49A0-45E3-B598-2A1810611A51}">
      <dgm:prSet/>
      <dgm:spPr/>
      <dgm:t>
        <a:bodyPr/>
        <a:lstStyle/>
        <a:p>
          <a:endParaRPr lang="es-CO"/>
        </a:p>
      </dgm:t>
    </dgm:pt>
    <dgm:pt modelId="{D03850A4-4540-4537-A459-E133708B20FA}" type="sibTrans" cxnId="{C111964A-49A0-45E3-B598-2A1810611A51}">
      <dgm:prSet/>
      <dgm:spPr/>
      <dgm:t>
        <a:bodyPr/>
        <a:lstStyle/>
        <a:p>
          <a:endParaRPr lang="es-CO"/>
        </a:p>
      </dgm:t>
    </dgm:pt>
    <dgm:pt modelId="{15479ECD-D06A-4776-ABC4-41735D7B6DC8}" type="pres">
      <dgm:prSet presAssocID="{D427EF9D-DDEE-4C52-8D91-5BE84BC31BB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883D9359-F949-492E-BF6A-FD1289BB8104}" type="pres">
      <dgm:prSet presAssocID="{0B73D8CD-A2AC-4CA5-88BC-A363B8146C78}" presName="compNode" presStyleCnt="0"/>
      <dgm:spPr/>
      <dgm:t>
        <a:bodyPr/>
        <a:lstStyle/>
        <a:p>
          <a:endParaRPr lang="es-CO"/>
        </a:p>
      </dgm:t>
    </dgm:pt>
    <dgm:pt modelId="{F3C82322-DBDF-4B54-81FB-1B9FB8836B48}" type="pres">
      <dgm:prSet presAssocID="{0B73D8CD-A2AC-4CA5-88BC-A363B8146C78}" presName="aNode" presStyleLbl="bgShp" presStyleIdx="0" presStyleCnt="3"/>
      <dgm:spPr/>
      <dgm:t>
        <a:bodyPr/>
        <a:lstStyle/>
        <a:p>
          <a:endParaRPr lang="es-CO"/>
        </a:p>
      </dgm:t>
    </dgm:pt>
    <dgm:pt modelId="{9CF3731A-5CC1-4881-91E2-988E7E3A6925}" type="pres">
      <dgm:prSet presAssocID="{0B73D8CD-A2AC-4CA5-88BC-A363B8146C78}" presName="textNode" presStyleLbl="bgShp" presStyleIdx="0" presStyleCnt="3"/>
      <dgm:spPr/>
      <dgm:t>
        <a:bodyPr/>
        <a:lstStyle/>
        <a:p>
          <a:endParaRPr lang="es-CO"/>
        </a:p>
      </dgm:t>
    </dgm:pt>
    <dgm:pt modelId="{5EF48158-5483-4AEF-8A83-1595F64D3B6B}" type="pres">
      <dgm:prSet presAssocID="{0B73D8CD-A2AC-4CA5-88BC-A363B8146C78}" presName="compChildNode" presStyleCnt="0"/>
      <dgm:spPr/>
      <dgm:t>
        <a:bodyPr/>
        <a:lstStyle/>
        <a:p>
          <a:endParaRPr lang="es-CO"/>
        </a:p>
      </dgm:t>
    </dgm:pt>
    <dgm:pt modelId="{66C34021-57F1-4E72-B82E-35C1A74B1491}" type="pres">
      <dgm:prSet presAssocID="{0B73D8CD-A2AC-4CA5-88BC-A363B8146C78}" presName="theInnerList" presStyleCnt="0"/>
      <dgm:spPr/>
      <dgm:t>
        <a:bodyPr/>
        <a:lstStyle/>
        <a:p>
          <a:endParaRPr lang="es-CO"/>
        </a:p>
      </dgm:t>
    </dgm:pt>
    <dgm:pt modelId="{312AF7D2-E6BE-42CF-8F6A-CBF7463F72A0}" type="pres">
      <dgm:prSet presAssocID="{262E3228-26FC-4CEC-9DC6-95D325BA2795}" presName="childNode" presStyleLbl="node1" presStyleIdx="0" presStyleCnt="10" custScaleX="11297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46B5073-01B9-4A0D-A0B7-407C568E1315}" type="pres">
      <dgm:prSet presAssocID="{262E3228-26FC-4CEC-9DC6-95D325BA2795}" presName="aSpace2" presStyleCnt="0"/>
      <dgm:spPr/>
      <dgm:t>
        <a:bodyPr/>
        <a:lstStyle/>
        <a:p>
          <a:endParaRPr lang="es-CO"/>
        </a:p>
      </dgm:t>
    </dgm:pt>
    <dgm:pt modelId="{3E016C7B-5666-4768-9C47-80C1701BF141}" type="pres">
      <dgm:prSet presAssocID="{51573C1B-ABD5-491E-976E-ECAB4292440D}" presName="childNode" presStyleLbl="node1" presStyleIdx="1" presStyleCnt="10" custScaleX="11297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3B5B214-40CA-4FC3-B105-47BDA9FF932F}" type="pres">
      <dgm:prSet presAssocID="{51573C1B-ABD5-491E-976E-ECAB4292440D}" presName="aSpace2" presStyleCnt="0"/>
      <dgm:spPr/>
      <dgm:t>
        <a:bodyPr/>
        <a:lstStyle/>
        <a:p>
          <a:endParaRPr lang="es-CO"/>
        </a:p>
      </dgm:t>
    </dgm:pt>
    <dgm:pt modelId="{AD242800-6978-458A-B6A6-9F9790CAF4AC}" type="pres">
      <dgm:prSet presAssocID="{0E017AB9-E547-4BD4-9C8F-337B062A46AA}" presName="childNode" presStyleLbl="node1" presStyleIdx="2" presStyleCnt="10" custScaleX="11297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1E7EBDC-8291-4F0C-A941-438C703B5A2C}" type="pres">
      <dgm:prSet presAssocID="{0E017AB9-E547-4BD4-9C8F-337B062A46AA}" presName="aSpace2" presStyleCnt="0"/>
      <dgm:spPr/>
      <dgm:t>
        <a:bodyPr/>
        <a:lstStyle/>
        <a:p>
          <a:endParaRPr lang="es-CO"/>
        </a:p>
      </dgm:t>
    </dgm:pt>
    <dgm:pt modelId="{67174653-B265-4BFB-A417-4A9E57E37612}" type="pres">
      <dgm:prSet presAssocID="{A45CC71D-02AF-40D8-8348-5566F8996857}" presName="childNode" presStyleLbl="node1" presStyleIdx="3" presStyleCnt="10" custScaleX="11297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25ABBAF-9A24-4E22-96E8-B57EC77856C4}" type="pres">
      <dgm:prSet presAssocID="{0B73D8CD-A2AC-4CA5-88BC-A363B8146C78}" presName="aSpace" presStyleCnt="0"/>
      <dgm:spPr/>
      <dgm:t>
        <a:bodyPr/>
        <a:lstStyle/>
        <a:p>
          <a:endParaRPr lang="es-CO"/>
        </a:p>
      </dgm:t>
    </dgm:pt>
    <dgm:pt modelId="{B28C4E69-E593-430F-9283-62490E673176}" type="pres">
      <dgm:prSet presAssocID="{039A13EF-3835-4810-92F0-D74D7B61FBF6}" presName="compNode" presStyleCnt="0"/>
      <dgm:spPr/>
      <dgm:t>
        <a:bodyPr/>
        <a:lstStyle/>
        <a:p>
          <a:endParaRPr lang="es-CO"/>
        </a:p>
      </dgm:t>
    </dgm:pt>
    <dgm:pt modelId="{0B5E603E-A5FD-437D-A4CA-6EB8744DC4A8}" type="pres">
      <dgm:prSet presAssocID="{039A13EF-3835-4810-92F0-D74D7B61FBF6}" presName="aNode" presStyleLbl="bgShp" presStyleIdx="1" presStyleCnt="3"/>
      <dgm:spPr/>
      <dgm:t>
        <a:bodyPr/>
        <a:lstStyle/>
        <a:p>
          <a:endParaRPr lang="es-CO"/>
        </a:p>
      </dgm:t>
    </dgm:pt>
    <dgm:pt modelId="{623E8D0F-EFB8-4626-9E2A-1E0C625CE096}" type="pres">
      <dgm:prSet presAssocID="{039A13EF-3835-4810-92F0-D74D7B61FBF6}" presName="textNode" presStyleLbl="bgShp" presStyleIdx="1" presStyleCnt="3"/>
      <dgm:spPr/>
      <dgm:t>
        <a:bodyPr/>
        <a:lstStyle/>
        <a:p>
          <a:endParaRPr lang="es-CO"/>
        </a:p>
      </dgm:t>
    </dgm:pt>
    <dgm:pt modelId="{4FC07B71-3BF5-42EE-9A8C-FF2882993E8D}" type="pres">
      <dgm:prSet presAssocID="{039A13EF-3835-4810-92F0-D74D7B61FBF6}" presName="compChildNode" presStyleCnt="0"/>
      <dgm:spPr/>
      <dgm:t>
        <a:bodyPr/>
        <a:lstStyle/>
        <a:p>
          <a:endParaRPr lang="es-CO"/>
        </a:p>
      </dgm:t>
    </dgm:pt>
    <dgm:pt modelId="{2E8DB175-21C2-4387-8F63-BCDC40923427}" type="pres">
      <dgm:prSet presAssocID="{039A13EF-3835-4810-92F0-D74D7B61FBF6}" presName="theInnerList" presStyleCnt="0"/>
      <dgm:spPr/>
      <dgm:t>
        <a:bodyPr/>
        <a:lstStyle/>
        <a:p>
          <a:endParaRPr lang="es-CO"/>
        </a:p>
      </dgm:t>
    </dgm:pt>
    <dgm:pt modelId="{9A12BBF2-FBB5-4D41-8ED9-F75C7E231476}" type="pres">
      <dgm:prSet presAssocID="{13565A80-701A-48AD-AF82-B0C142DAE0B2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9588C30-7ECC-41F2-9E96-1D1402DF687C}" type="pres">
      <dgm:prSet presAssocID="{13565A80-701A-48AD-AF82-B0C142DAE0B2}" presName="aSpace2" presStyleCnt="0"/>
      <dgm:spPr/>
      <dgm:t>
        <a:bodyPr/>
        <a:lstStyle/>
        <a:p>
          <a:endParaRPr lang="es-CO"/>
        </a:p>
      </dgm:t>
    </dgm:pt>
    <dgm:pt modelId="{3D81B8E9-9524-42B6-946D-4673614090F0}" type="pres">
      <dgm:prSet presAssocID="{04C1B035-0D62-4AA4-A006-6074A54A2354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8F631F7-0947-4687-82D0-0F99B78E6A90}" type="pres">
      <dgm:prSet presAssocID="{04C1B035-0D62-4AA4-A006-6074A54A2354}" presName="aSpace2" presStyleCnt="0"/>
      <dgm:spPr/>
      <dgm:t>
        <a:bodyPr/>
        <a:lstStyle/>
        <a:p>
          <a:endParaRPr lang="es-CO"/>
        </a:p>
      </dgm:t>
    </dgm:pt>
    <dgm:pt modelId="{83A6D690-5ED2-4D3C-963F-A80C73B38A22}" type="pres">
      <dgm:prSet presAssocID="{A46DBF1A-70B3-4C4B-85D3-659045EC56AF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3179A80-498F-42FB-AB48-406297183C3F}" type="pres">
      <dgm:prSet presAssocID="{039A13EF-3835-4810-92F0-D74D7B61FBF6}" presName="aSpace" presStyleCnt="0"/>
      <dgm:spPr/>
      <dgm:t>
        <a:bodyPr/>
        <a:lstStyle/>
        <a:p>
          <a:endParaRPr lang="es-CO"/>
        </a:p>
      </dgm:t>
    </dgm:pt>
    <dgm:pt modelId="{9431E3B2-39C5-4023-B922-6EE5088759FA}" type="pres">
      <dgm:prSet presAssocID="{5A12CC3B-DC6A-43A9-ADF2-F067227662FB}" presName="compNode" presStyleCnt="0"/>
      <dgm:spPr/>
      <dgm:t>
        <a:bodyPr/>
        <a:lstStyle/>
        <a:p>
          <a:endParaRPr lang="es-CO"/>
        </a:p>
      </dgm:t>
    </dgm:pt>
    <dgm:pt modelId="{E2E98D9A-A562-417F-8F7F-021BC8602F48}" type="pres">
      <dgm:prSet presAssocID="{5A12CC3B-DC6A-43A9-ADF2-F067227662FB}" presName="aNode" presStyleLbl="bgShp" presStyleIdx="2" presStyleCnt="3"/>
      <dgm:spPr/>
      <dgm:t>
        <a:bodyPr/>
        <a:lstStyle/>
        <a:p>
          <a:endParaRPr lang="es-CO"/>
        </a:p>
      </dgm:t>
    </dgm:pt>
    <dgm:pt modelId="{E0AC74A2-D69E-4659-A1F7-FF3C8BAC43DD}" type="pres">
      <dgm:prSet presAssocID="{5A12CC3B-DC6A-43A9-ADF2-F067227662FB}" presName="textNode" presStyleLbl="bgShp" presStyleIdx="2" presStyleCnt="3"/>
      <dgm:spPr/>
      <dgm:t>
        <a:bodyPr/>
        <a:lstStyle/>
        <a:p>
          <a:endParaRPr lang="es-CO"/>
        </a:p>
      </dgm:t>
    </dgm:pt>
    <dgm:pt modelId="{3B30A165-D0C4-46F7-9F1B-45FAB27F64F7}" type="pres">
      <dgm:prSet presAssocID="{5A12CC3B-DC6A-43A9-ADF2-F067227662FB}" presName="compChildNode" presStyleCnt="0"/>
      <dgm:spPr/>
      <dgm:t>
        <a:bodyPr/>
        <a:lstStyle/>
        <a:p>
          <a:endParaRPr lang="es-CO"/>
        </a:p>
      </dgm:t>
    </dgm:pt>
    <dgm:pt modelId="{8F83664D-D81C-499C-8C93-679CF08B74EC}" type="pres">
      <dgm:prSet presAssocID="{5A12CC3B-DC6A-43A9-ADF2-F067227662FB}" presName="theInnerList" presStyleCnt="0"/>
      <dgm:spPr/>
      <dgm:t>
        <a:bodyPr/>
        <a:lstStyle/>
        <a:p>
          <a:endParaRPr lang="es-CO"/>
        </a:p>
      </dgm:t>
    </dgm:pt>
    <dgm:pt modelId="{A56A0AA8-846E-40CC-95A0-F9154BC5FB06}" type="pres">
      <dgm:prSet presAssocID="{1D111937-7AFA-4407-9F47-5233CA497E75}" presName="childNode" presStyleLbl="node1" presStyleIdx="7" presStyleCnt="10" custScaleX="10806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D0A744B-DA56-4994-8723-C46932FB5282}" type="pres">
      <dgm:prSet presAssocID="{1D111937-7AFA-4407-9F47-5233CA497E75}" presName="aSpace2" presStyleCnt="0"/>
      <dgm:spPr/>
      <dgm:t>
        <a:bodyPr/>
        <a:lstStyle/>
        <a:p>
          <a:endParaRPr lang="es-CO"/>
        </a:p>
      </dgm:t>
    </dgm:pt>
    <dgm:pt modelId="{6F4B7ABB-4332-4AAB-ACF0-CD160414FE7F}" type="pres">
      <dgm:prSet presAssocID="{94A36E56-BBF7-4B2D-A028-E66E6330808A}" presName="childNode" presStyleLbl="node1" presStyleIdx="8" presStyleCnt="10" custScaleX="10806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B1E06C8-3733-4E9A-9775-46E2815801C1}" type="pres">
      <dgm:prSet presAssocID="{94A36E56-BBF7-4B2D-A028-E66E6330808A}" presName="aSpace2" presStyleCnt="0"/>
      <dgm:spPr/>
      <dgm:t>
        <a:bodyPr/>
        <a:lstStyle/>
        <a:p>
          <a:endParaRPr lang="es-CO"/>
        </a:p>
      </dgm:t>
    </dgm:pt>
    <dgm:pt modelId="{A0C0F39F-C2C3-4AF8-919F-BDBF9D2CDFF7}" type="pres">
      <dgm:prSet presAssocID="{37B37B65-FF18-4AA5-91F2-9F9FDCD2EAC9}" presName="childNode" presStyleLbl="node1" presStyleIdx="9" presStyleCnt="10" custScaleX="10806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2F4BDA61-E057-4EEB-B5F3-425E96F41A30}" type="presOf" srcId="{A45CC71D-02AF-40D8-8348-5566F8996857}" destId="{67174653-B265-4BFB-A417-4A9E57E37612}" srcOrd="0" destOrd="0" presId="urn:microsoft.com/office/officeart/2005/8/layout/lProcess2"/>
    <dgm:cxn modelId="{F2FDBEFB-1A3F-4BEB-9656-18EDDF3244F8}" type="presOf" srcId="{039A13EF-3835-4810-92F0-D74D7B61FBF6}" destId="{623E8D0F-EFB8-4626-9E2A-1E0C625CE096}" srcOrd="1" destOrd="0" presId="urn:microsoft.com/office/officeart/2005/8/layout/lProcess2"/>
    <dgm:cxn modelId="{28D66ADF-0B16-45C4-9C91-F5CA232C3751}" srcId="{5A12CC3B-DC6A-43A9-ADF2-F067227662FB}" destId="{94A36E56-BBF7-4B2D-A028-E66E6330808A}" srcOrd="1" destOrd="0" parTransId="{9C87D62D-5E94-4E6F-AA6C-33A1A98B3ED4}" sibTransId="{B541D5AE-FAAF-423F-9E26-273CE8520BB5}"/>
    <dgm:cxn modelId="{B6783114-510E-4459-A18B-27D4BCB53EE7}" type="presOf" srcId="{13565A80-701A-48AD-AF82-B0C142DAE0B2}" destId="{9A12BBF2-FBB5-4D41-8ED9-F75C7E231476}" srcOrd="0" destOrd="0" presId="urn:microsoft.com/office/officeart/2005/8/layout/lProcess2"/>
    <dgm:cxn modelId="{004EC4CC-A500-46B3-AAD5-4CB68CFF0926}" srcId="{5A12CC3B-DC6A-43A9-ADF2-F067227662FB}" destId="{1D111937-7AFA-4407-9F47-5233CA497E75}" srcOrd="0" destOrd="0" parTransId="{64B074FF-DBA8-4E4F-8783-BE5CE6E344F6}" sibTransId="{77AD2FDA-AB8F-4EC6-8A08-D6A4530CEC04}"/>
    <dgm:cxn modelId="{18B01823-AAD0-4246-83F4-95C2D726E034}" type="presOf" srcId="{51573C1B-ABD5-491E-976E-ECAB4292440D}" destId="{3E016C7B-5666-4768-9C47-80C1701BF141}" srcOrd="0" destOrd="0" presId="urn:microsoft.com/office/officeart/2005/8/layout/lProcess2"/>
    <dgm:cxn modelId="{5851204F-9107-4131-A949-D693557D437D}" srcId="{0B73D8CD-A2AC-4CA5-88BC-A363B8146C78}" destId="{262E3228-26FC-4CEC-9DC6-95D325BA2795}" srcOrd="0" destOrd="0" parTransId="{03E84660-F216-4056-93D3-740E5293DC72}" sibTransId="{379D0A0F-8E60-430C-BFCF-D6AE3C5CB082}"/>
    <dgm:cxn modelId="{0C120EDE-F120-470C-8AFD-0BC659DE1F80}" srcId="{039A13EF-3835-4810-92F0-D74D7B61FBF6}" destId="{13565A80-701A-48AD-AF82-B0C142DAE0B2}" srcOrd="0" destOrd="0" parTransId="{17CECC75-A611-446D-9815-475664AF4AFB}" sibTransId="{C5519C7C-0BB0-4B8F-AB7A-36B11E0CC00B}"/>
    <dgm:cxn modelId="{9F0450EA-FBC4-4608-9977-3D00370BC7B1}" srcId="{D427EF9D-DDEE-4C52-8D91-5BE84BC31BBB}" destId="{039A13EF-3835-4810-92F0-D74D7B61FBF6}" srcOrd="1" destOrd="0" parTransId="{B189A0A1-78A3-44BB-8A0A-16ECCC500648}" sibTransId="{1090415D-C80F-4F7D-B0FB-E241E17E9AB2}"/>
    <dgm:cxn modelId="{BE25C7F0-EDC1-4C4D-AE14-65B4D03D7AA6}" type="presOf" srcId="{04C1B035-0D62-4AA4-A006-6074A54A2354}" destId="{3D81B8E9-9524-42B6-946D-4673614090F0}" srcOrd="0" destOrd="0" presId="urn:microsoft.com/office/officeart/2005/8/layout/lProcess2"/>
    <dgm:cxn modelId="{0EEB85EA-3849-4FE9-BB10-7E13FAC9F32D}" srcId="{039A13EF-3835-4810-92F0-D74D7B61FBF6}" destId="{A46DBF1A-70B3-4C4B-85D3-659045EC56AF}" srcOrd="2" destOrd="0" parTransId="{4E771307-E1C5-44C5-BF20-DAF376789C76}" sibTransId="{16FE7D5A-14BF-4076-BAC1-894051839908}"/>
    <dgm:cxn modelId="{27698D29-2FF6-4A22-82B7-A2B567B564BB}" srcId="{0B73D8CD-A2AC-4CA5-88BC-A363B8146C78}" destId="{51573C1B-ABD5-491E-976E-ECAB4292440D}" srcOrd="1" destOrd="0" parTransId="{3236A7B2-997B-4746-A55C-CC052BB12BFB}" sibTransId="{EF33E460-6B07-4AEC-98AC-36DB0416CF5C}"/>
    <dgm:cxn modelId="{3FF20F54-BE52-4386-8C4C-3D9DFCE98321}" srcId="{D427EF9D-DDEE-4C52-8D91-5BE84BC31BBB}" destId="{0B73D8CD-A2AC-4CA5-88BC-A363B8146C78}" srcOrd="0" destOrd="0" parTransId="{257B3E46-5B78-40ED-B08A-B26BFECA634E}" sibTransId="{E40E562F-8532-407F-821E-F12A84F32D37}"/>
    <dgm:cxn modelId="{C5F48BE5-CCFC-43C1-BE5D-6153E6BCE0A9}" type="presOf" srcId="{5A12CC3B-DC6A-43A9-ADF2-F067227662FB}" destId="{E2E98D9A-A562-417F-8F7F-021BC8602F48}" srcOrd="0" destOrd="0" presId="urn:microsoft.com/office/officeart/2005/8/layout/lProcess2"/>
    <dgm:cxn modelId="{7FEB9F42-77F2-4C67-8F2A-2CAB6E32633F}" type="presOf" srcId="{1D111937-7AFA-4407-9F47-5233CA497E75}" destId="{A56A0AA8-846E-40CC-95A0-F9154BC5FB06}" srcOrd="0" destOrd="0" presId="urn:microsoft.com/office/officeart/2005/8/layout/lProcess2"/>
    <dgm:cxn modelId="{1B74FA51-EB1F-44D6-9C53-4DFA62045180}" type="presOf" srcId="{37B37B65-FF18-4AA5-91F2-9F9FDCD2EAC9}" destId="{A0C0F39F-C2C3-4AF8-919F-BDBF9D2CDFF7}" srcOrd="0" destOrd="0" presId="urn:microsoft.com/office/officeart/2005/8/layout/lProcess2"/>
    <dgm:cxn modelId="{2089C097-664E-4716-BA85-208150C1B5E3}" type="presOf" srcId="{D427EF9D-DDEE-4C52-8D91-5BE84BC31BBB}" destId="{15479ECD-D06A-4776-ABC4-41735D7B6DC8}" srcOrd="0" destOrd="0" presId="urn:microsoft.com/office/officeart/2005/8/layout/lProcess2"/>
    <dgm:cxn modelId="{C111964A-49A0-45E3-B598-2A1810611A51}" srcId="{5A12CC3B-DC6A-43A9-ADF2-F067227662FB}" destId="{37B37B65-FF18-4AA5-91F2-9F9FDCD2EAC9}" srcOrd="2" destOrd="0" parTransId="{1FF93BC6-66B2-4542-8FC8-68DAE80ADCED}" sibTransId="{D03850A4-4540-4537-A459-E133708B20FA}"/>
    <dgm:cxn modelId="{9D08C1C0-0631-4D9D-AC40-84C2676BA470}" type="presOf" srcId="{0E017AB9-E547-4BD4-9C8F-337B062A46AA}" destId="{AD242800-6978-458A-B6A6-9F9790CAF4AC}" srcOrd="0" destOrd="0" presId="urn:microsoft.com/office/officeart/2005/8/layout/lProcess2"/>
    <dgm:cxn modelId="{4BA40AAB-7349-4AFA-B628-D01A83BD6720}" srcId="{039A13EF-3835-4810-92F0-D74D7B61FBF6}" destId="{04C1B035-0D62-4AA4-A006-6074A54A2354}" srcOrd="1" destOrd="0" parTransId="{3AD38B61-BBBB-4418-B9FA-D3C1AFA3B5F0}" sibTransId="{CC44CBDE-8F3C-4CD3-A4FE-2C4AB589781F}"/>
    <dgm:cxn modelId="{4C6E2D37-D67C-4383-9186-D2688627C7DA}" type="presOf" srcId="{5A12CC3B-DC6A-43A9-ADF2-F067227662FB}" destId="{E0AC74A2-D69E-4659-A1F7-FF3C8BAC43DD}" srcOrd="1" destOrd="0" presId="urn:microsoft.com/office/officeart/2005/8/layout/lProcess2"/>
    <dgm:cxn modelId="{9CBDEE26-2EBE-42B5-A9C0-28B7FDA98F15}" type="presOf" srcId="{94A36E56-BBF7-4B2D-A028-E66E6330808A}" destId="{6F4B7ABB-4332-4AAB-ACF0-CD160414FE7F}" srcOrd="0" destOrd="0" presId="urn:microsoft.com/office/officeart/2005/8/layout/lProcess2"/>
    <dgm:cxn modelId="{2334A21E-6B85-4CF0-988F-7D3119DD8170}" srcId="{D427EF9D-DDEE-4C52-8D91-5BE84BC31BBB}" destId="{5A12CC3B-DC6A-43A9-ADF2-F067227662FB}" srcOrd="2" destOrd="0" parTransId="{0558BDC2-0E11-4846-8DA6-CC88CCF17754}" sibTransId="{365AAC92-AA7F-47B5-B5C5-364D2587C711}"/>
    <dgm:cxn modelId="{1D5F5A5E-B93C-4833-8D02-5EF1BD9BC662}" type="presOf" srcId="{0B73D8CD-A2AC-4CA5-88BC-A363B8146C78}" destId="{F3C82322-DBDF-4B54-81FB-1B9FB8836B48}" srcOrd="0" destOrd="0" presId="urn:microsoft.com/office/officeart/2005/8/layout/lProcess2"/>
    <dgm:cxn modelId="{C8992024-61B6-4DF9-AD10-66F16DC9F79C}" type="presOf" srcId="{0B73D8CD-A2AC-4CA5-88BC-A363B8146C78}" destId="{9CF3731A-5CC1-4881-91E2-988E7E3A6925}" srcOrd="1" destOrd="0" presId="urn:microsoft.com/office/officeart/2005/8/layout/lProcess2"/>
    <dgm:cxn modelId="{3C3E4E75-8E70-4764-B872-36FFD6CDC913}" type="presOf" srcId="{262E3228-26FC-4CEC-9DC6-95D325BA2795}" destId="{312AF7D2-E6BE-42CF-8F6A-CBF7463F72A0}" srcOrd="0" destOrd="0" presId="urn:microsoft.com/office/officeart/2005/8/layout/lProcess2"/>
    <dgm:cxn modelId="{C3018370-5440-456E-9CFB-02EDFFA69CF9}" type="presOf" srcId="{A46DBF1A-70B3-4C4B-85D3-659045EC56AF}" destId="{83A6D690-5ED2-4D3C-963F-A80C73B38A22}" srcOrd="0" destOrd="0" presId="urn:microsoft.com/office/officeart/2005/8/layout/lProcess2"/>
    <dgm:cxn modelId="{645836C9-0E26-42B8-A240-2E09CDFAFFDB}" type="presOf" srcId="{039A13EF-3835-4810-92F0-D74D7B61FBF6}" destId="{0B5E603E-A5FD-437D-A4CA-6EB8744DC4A8}" srcOrd="0" destOrd="0" presId="urn:microsoft.com/office/officeart/2005/8/layout/lProcess2"/>
    <dgm:cxn modelId="{C94E6AD2-C3C5-43FF-8B9A-F7E0D9214A5C}" srcId="{0B73D8CD-A2AC-4CA5-88BC-A363B8146C78}" destId="{0E017AB9-E547-4BD4-9C8F-337B062A46AA}" srcOrd="2" destOrd="0" parTransId="{90A30839-55DE-457D-ADD6-EB7BC5C49BEC}" sibTransId="{0F05253C-01A1-438F-B656-49DD22E6D8C8}"/>
    <dgm:cxn modelId="{B2158218-E134-45EA-9E35-91D376A7513C}" srcId="{0B73D8CD-A2AC-4CA5-88BC-A363B8146C78}" destId="{A45CC71D-02AF-40D8-8348-5566F8996857}" srcOrd="3" destOrd="0" parTransId="{970E05E0-087B-4AC2-B203-67DA60C06118}" sibTransId="{E7C1D0A9-03BB-42F7-A66B-F7E79C52905A}"/>
    <dgm:cxn modelId="{A08F6427-466F-48AA-A18F-EC79036050B0}" type="presParOf" srcId="{15479ECD-D06A-4776-ABC4-41735D7B6DC8}" destId="{883D9359-F949-492E-BF6A-FD1289BB8104}" srcOrd="0" destOrd="0" presId="urn:microsoft.com/office/officeart/2005/8/layout/lProcess2"/>
    <dgm:cxn modelId="{1D829D66-BE2C-4E2C-8459-173B42297985}" type="presParOf" srcId="{883D9359-F949-492E-BF6A-FD1289BB8104}" destId="{F3C82322-DBDF-4B54-81FB-1B9FB8836B48}" srcOrd="0" destOrd="0" presId="urn:microsoft.com/office/officeart/2005/8/layout/lProcess2"/>
    <dgm:cxn modelId="{83F39D6C-C541-40AA-B94C-E91D2D955400}" type="presParOf" srcId="{883D9359-F949-492E-BF6A-FD1289BB8104}" destId="{9CF3731A-5CC1-4881-91E2-988E7E3A6925}" srcOrd="1" destOrd="0" presId="urn:microsoft.com/office/officeart/2005/8/layout/lProcess2"/>
    <dgm:cxn modelId="{8650A9FD-5ED0-467C-A951-5AD5ED3AEEF4}" type="presParOf" srcId="{883D9359-F949-492E-BF6A-FD1289BB8104}" destId="{5EF48158-5483-4AEF-8A83-1595F64D3B6B}" srcOrd="2" destOrd="0" presId="urn:microsoft.com/office/officeart/2005/8/layout/lProcess2"/>
    <dgm:cxn modelId="{59506959-EA56-48A8-96E0-BEB4849E54F2}" type="presParOf" srcId="{5EF48158-5483-4AEF-8A83-1595F64D3B6B}" destId="{66C34021-57F1-4E72-B82E-35C1A74B1491}" srcOrd="0" destOrd="0" presId="urn:microsoft.com/office/officeart/2005/8/layout/lProcess2"/>
    <dgm:cxn modelId="{1B0E8E9A-DDED-455C-B20E-CEF696DE4082}" type="presParOf" srcId="{66C34021-57F1-4E72-B82E-35C1A74B1491}" destId="{312AF7D2-E6BE-42CF-8F6A-CBF7463F72A0}" srcOrd="0" destOrd="0" presId="urn:microsoft.com/office/officeart/2005/8/layout/lProcess2"/>
    <dgm:cxn modelId="{B2A036C9-2B0B-4F23-BBBE-F7D837AC23A7}" type="presParOf" srcId="{66C34021-57F1-4E72-B82E-35C1A74B1491}" destId="{F46B5073-01B9-4A0D-A0B7-407C568E1315}" srcOrd="1" destOrd="0" presId="urn:microsoft.com/office/officeart/2005/8/layout/lProcess2"/>
    <dgm:cxn modelId="{2D0C962C-06C8-44B9-9718-67547F8B0043}" type="presParOf" srcId="{66C34021-57F1-4E72-B82E-35C1A74B1491}" destId="{3E016C7B-5666-4768-9C47-80C1701BF141}" srcOrd="2" destOrd="0" presId="urn:microsoft.com/office/officeart/2005/8/layout/lProcess2"/>
    <dgm:cxn modelId="{D2DCD746-FC21-4FAE-8A9E-490DC2820253}" type="presParOf" srcId="{66C34021-57F1-4E72-B82E-35C1A74B1491}" destId="{33B5B214-40CA-4FC3-B105-47BDA9FF932F}" srcOrd="3" destOrd="0" presId="urn:microsoft.com/office/officeart/2005/8/layout/lProcess2"/>
    <dgm:cxn modelId="{B4B92C53-6355-4521-A974-C3843B1CA493}" type="presParOf" srcId="{66C34021-57F1-4E72-B82E-35C1A74B1491}" destId="{AD242800-6978-458A-B6A6-9F9790CAF4AC}" srcOrd="4" destOrd="0" presId="urn:microsoft.com/office/officeart/2005/8/layout/lProcess2"/>
    <dgm:cxn modelId="{198EDA1E-55DC-45CA-A1C6-E3C191259BB1}" type="presParOf" srcId="{66C34021-57F1-4E72-B82E-35C1A74B1491}" destId="{E1E7EBDC-8291-4F0C-A941-438C703B5A2C}" srcOrd="5" destOrd="0" presId="urn:microsoft.com/office/officeart/2005/8/layout/lProcess2"/>
    <dgm:cxn modelId="{F216790C-CD90-42DD-BB3A-FF46CDDC2B4A}" type="presParOf" srcId="{66C34021-57F1-4E72-B82E-35C1A74B1491}" destId="{67174653-B265-4BFB-A417-4A9E57E37612}" srcOrd="6" destOrd="0" presId="urn:microsoft.com/office/officeart/2005/8/layout/lProcess2"/>
    <dgm:cxn modelId="{9A4A1941-AD32-4830-B867-75A4A5BDAFBB}" type="presParOf" srcId="{15479ECD-D06A-4776-ABC4-41735D7B6DC8}" destId="{825ABBAF-9A24-4E22-96E8-B57EC77856C4}" srcOrd="1" destOrd="0" presId="urn:microsoft.com/office/officeart/2005/8/layout/lProcess2"/>
    <dgm:cxn modelId="{AF9781F2-B882-47A6-B2CC-A4C0D7BF9281}" type="presParOf" srcId="{15479ECD-D06A-4776-ABC4-41735D7B6DC8}" destId="{B28C4E69-E593-430F-9283-62490E673176}" srcOrd="2" destOrd="0" presId="urn:microsoft.com/office/officeart/2005/8/layout/lProcess2"/>
    <dgm:cxn modelId="{F6D1BC46-1BCF-452C-89AD-4044E36A34C9}" type="presParOf" srcId="{B28C4E69-E593-430F-9283-62490E673176}" destId="{0B5E603E-A5FD-437D-A4CA-6EB8744DC4A8}" srcOrd="0" destOrd="0" presId="urn:microsoft.com/office/officeart/2005/8/layout/lProcess2"/>
    <dgm:cxn modelId="{0731826E-3E2A-48C0-A643-C1BDA07CB81F}" type="presParOf" srcId="{B28C4E69-E593-430F-9283-62490E673176}" destId="{623E8D0F-EFB8-4626-9E2A-1E0C625CE096}" srcOrd="1" destOrd="0" presId="urn:microsoft.com/office/officeart/2005/8/layout/lProcess2"/>
    <dgm:cxn modelId="{E7A6FC86-4877-4776-B497-CC0CCBE54528}" type="presParOf" srcId="{B28C4E69-E593-430F-9283-62490E673176}" destId="{4FC07B71-3BF5-42EE-9A8C-FF2882993E8D}" srcOrd="2" destOrd="0" presId="urn:microsoft.com/office/officeart/2005/8/layout/lProcess2"/>
    <dgm:cxn modelId="{1E574E6C-4C1B-408A-85C0-A173610C87ED}" type="presParOf" srcId="{4FC07B71-3BF5-42EE-9A8C-FF2882993E8D}" destId="{2E8DB175-21C2-4387-8F63-BCDC40923427}" srcOrd="0" destOrd="0" presId="urn:microsoft.com/office/officeart/2005/8/layout/lProcess2"/>
    <dgm:cxn modelId="{46E393CD-9E85-4E00-A993-BEBF9A1466A9}" type="presParOf" srcId="{2E8DB175-21C2-4387-8F63-BCDC40923427}" destId="{9A12BBF2-FBB5-4D41-8ED9-F75C7E231476}" srcOrd="0" destOrd="0" presId="urn:microsoft.com/office/officeart/2005/8/layout/lProcess2"/>
    <dgm:cxn modelId="{C2A8AA3D-8F94-441D-9CC5-C76CF68CE4A6}" type="presParOf" srcId="{2E8DB175-21C2-4387-8F63-BCDC40923427}" destId="{A9588C30-7ECC-41F2-9E96-1D1402DF687C}" srcOrd="1" destOrd="0" presId="urn:microsoft.com/office/officeart/2005/8/layout/lProcess2"/>
    <dgm:cxn modelId="{A7ADC2DE-F5FE-4DA1-BD1C-DDE9D7CD28D7}" type="presParOf" srcId="{2E8DB175-21C2-4387-8F63-BCDC40923427}" destId="{3D81B8E9-9524-42B6-946D-4673614090F0}" srcOrd="2" destOrd="0" presId="urn:microsoft.com/office/officeart/2005/8/layout/lProcess2"/>
    <dgm:cxn modelId="{4E74B134-7080-4A19-8153-C2910293700F}" type="presParOf" srcId="{2E8DB175-21C2-4387-8F63-BCDC40923427}" destId="{F8F631F7-0947-4687-82D0-0F99B78E6A90}" srcOrd="3" destOrd="0" presId="urn:microsoft.com/office/officeart/2005/8/layout/lProcess2"/>
    <dgm:cxn modelId="{4CADE7C9-05E6-46D2-9DE0-EEA0CB0B5D73}" type="presParOf" srcId="{2E8DB175-21C2-4387-8F63-BCDC40923427}" destId="{83A6D690-5ED2-4D3C-963F-A80C73B38A22}" srcOrd="4" destOrd="0" presId="urn:microsoft.com/office/officeart/2005/8/layout/lProcess2"/>
    <dgm:cxn modelId="{E5AC3887-72C2-4B58-86C0-7DF9B5E484BF}" type="presParOf" srcId="{15479ECD-D06A-4776-ABC4-41735D7B6DC8}" destId="{C3179A80-498F-42FB-AB48-406297183C3F}" srcOrd="3" destOrd="0" presId="urn:microsoft.com/office/officeart/2005/8/layout/lProcess2"/>
    <dgm:cxn modelId="{1EF43239-0727-4E1B-A1AF-7AACD9136891}" type="presParOf" srcId="{15479ECD-D06A-4776-ABC4-41735D7B6DC8}" destId="{9431E3B2-39C5-4023-B922-6EE5088759FA}" srcOrd="4" destOrd="0" presId="urn:microsoft.com/office/officeart/2005/8/layout/lProcess2"/>
    <dgm:cxn modelId="{8D518068-9AD2-4E9D-9E63-A4783E159F67}" type="presParOf" srcId="{9431E3B2-39C5-4023-B922-6EE5088759FA}" destId="{E2E98D9A-A562-417F-8F7F-021BC8602F48}" srcOrd="0" destOrd="0" presId="urn:microsoft.com/office/officeart/2005/8/layout/lProcess2"/>
    <dgm:cxn modelId="{AC6030EF-B500-4815-8F71-DD98033A554A}" type="presParOf" srcId="{9431E3B2-39C5-4023-B922-6EE5088759FA}" destId="{E0AC74A2-D69E-4659-A1F7-FF3C8BAC43DD}" srcOrd="1" destOrd="0" presId="urn:microsoft.com/office/officeart/2005/8/layout/lProcess2"/>
    <dgm:cxn modelId="{7EBCB9D6-54BF-40E5-B741-C51B9E67281F}" type="presParOf" srcId="{9431E3B2-39C5-4023-B922-6EE5088759FA}" destId="{3B30A165-D0C4-46F7-9F1B-45FAB27F64F7}" srcOrd="2" destOrd="0" presId="urn:microsoft.com/office/officeart/2005/8/layout/lProcess2"/>
    <dgm:cxn modelId="{E83CA8F1-11AB-4661-B533-C54FFBD929CA}" type="presParOf" srcId="{3B30A165-D0C4-46F7-9F1B-45FAB27F64F7}" destId="{8F83664D-D81C-499C-8C93-679CF08B74EC}" srcOrd="0" destOrd="0" presId="urn:microsoft.com/office/officeart/2005/8/layout/lProcess2"/>
    <dgm:cxn modelId="{8C8089BA-D422-4C6C-99EE-FEB5A64B7695}" type="presParOf" srcId="{8F83664D-D81C-499C-8C93-679CF08B74EC}" destId="{A56A0AA8-846E-40CC-95A0-F9154BC5FB06}" srcOrd="0" destOrd="0" presId="urn:microsoft.com/office/officeart/2005/8/layout/lProcess2"/>
    <dgm:cxn modelId="{8B3350C0-B614-4341-90C2-001DE278C964}" type="presParOf" srcId="{8F83664D-D81C-499C-8C93-679CF08B74EC}" destId="{6D0A744B-DA56-4994-8723-C46932FB5282}" srcOrd="1" destOrd="0" presId="urn:microsoft.com/office/officeart/2005/8/layout/lProcess2"/>
    <dgm:cxn modelId="{2E0378EC-8B68-4C40-BA88-613E017226BD}" type="presParOf" srcId="{8F83664D-D81C-499C-8C93-679CF08B74EC}" destId="{6F4B7ABB-4332-4AAB-ACF0-CD160414FE7F}" srcOrd="2" destOrd="0" presId="urn:microsoft.com/office/officeart/2005/8/layout/lProcess2"/>
    <dgm:cxn modelId="{AA1EE332-D342-47AF-B27E-3003CD24AE20}" type="presParOf" srcId="{8F83664D-D81C-499C-8C93-679CF08B74EC}" destId="{AB1E06C8-3733-4E9A-9775-46E2815801C1}" srcOrd="3" destOrd="0" presId="urn:microsoft.com/office/officeart/2005/8/layout/lProcess2"/>
    <dgm:cxn modelId="{9DB475D7-B2E1-433D-A13E-C5490061CF18}" type="presParOf" srcId="{8F83664D-D81C-499C-8C93-679CF08B74EC}" destId="{A0C0F39F-C2C3-4AF8-919F-BDBF9D2CDFF7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E8AF6-955B-46F0-A0EB-23551E476CA5}">
      <dsp:nvSpPr>
        <dsp:cNvPr id="0" name=""/>
        <dsp:cNvSpPr/>
      </dsp:nvSpPr>
      <dsp:spPr>
        <a:xfrm rot="5400000">
          <a:off x="4759241" y="-1332791"/>
          <a:ext cx="957062" cy="386412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Sensibilización.</a:t>
          </a:r>
          <a:endParaRPr lang="es-CO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Reconocimiento de la </a:t>
          </a:r>
          <a:r>
            <a:rPr lang="es-ES" sz="1600" kern="1200" dirty="0" smtClean="0"/>
            <a:t>capacidad/inclusión.</a:t>
          </a:r>
          <a:endParaRPr lang="es-CO" sz="1600" kern="1200" dirty="0"/>
        </a:p>
      </dsp:txBody>
      <dsp:txXfrm rot="-5400000">
        <a:off x="3305712" y="167458"/>
        <a:ext cx="3817401" cy="863622"/>
      </dsp:txXfrm>
    </dsp:sp>
    <dsp:sp modelId="{72392E78-B453-4261-97D8-7486EA4D491D}">
      <dsp:nvSpPr>
        <dsp:cNvPr id="0" name=""/>
        <dsp:cNvSpPr/>
      </dsp:nvSpPr>
      <dsp:spPr>
        <a:xfrm>
          <a:off x="0" y="6823"/>
          <a:ext cx="3304758" cy="11963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Educar a la comunidad en el abordaje individual, familiar y colectivo de la </a:t>
          </a:r>
          <a:r>
            <a:rPr lang="es-ES" sz="1600" kern="1200" dirty="0" err="1" smtClean="0"/>
            <a:t>PcD</a:t>
          </a:r>
          <a:endParaRPr lang="es-CO" sz="1600" kern="1200" dirty="0"/>
        </a:p>
      </dsp:txBody>
      <dsp:txXfrm>
        <a:off x="58400" y="65223"/>
        <a:ext cx="3187958" cy="1079527"/>
      </dsp:txXfrm>
    </dsp:sp>
    <dsp:sp modelId="{90370ABE-01CC-43DC-BF78-3595CCE509F0}">
      <dsp:nvSpPr>
        <dsp:cNvPr id="0" name=""/>
        <dsp:cNvSpPr/>
      </dsp:nvSpPr>
      <dsp:spPr>
        <a:xfrm rot="5400000">
          <a:off x="4926135" y="-30419"/>
          <a:ext cx="957062" cy="3532398"/>
        </a:xfrm>
        <a:prstGeom prst="round2SameRect">
          <a:avLst/>
        </a:prstGeom>
        <a:solidFill>
          <a:schemeClr val="accent2">
            <a:tint val="40000"/>
            <a:alpha val="90000"/>
            <a:hueOff val="6056479"/>
            <a:satOff val="5431"/>
            <a:lumOff val="2749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6056479"/>
              <a:satOff val="5431"/>
              <a:lumOff val="27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Participación a partir del reconocimiento de las </a:t>
          </a:r>
          <a:r>
            <a:rPr lang="es-ES" sz="1600" kern="1200" dirty="0" err="1" smtClean="0"/>
            <a:t>PcD</a:t>
          </a:r>
          <a:r>
            <a:rPr lang="es-ES" sz="1600" kern="1200" dirty="0" smtClean="0"/>
            <a:t>.</a:t>
          </a:r>
          <a:endParaRPr lang="es-CO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Ejercicio de los </a:t>
          </a:r>
          <a:r>
            <a:rPr lang="es-ES" sz="1600" kern="1200" dirty="0" smtClean="0"/>
            <a:t>derechos.</a:t>
          </a:r>
          <a:endParaRPr lang="es-CO" sz="1600" kern="1200" dirty="0"/>
        </a:p>
      </dsp:txBody>
      <dsp:txXfrm rot="-5400000">
        <a:off x="3638467" y="1303969"/>
        <a:ext cx="3485678" cy="863622"/>
      </dsp:txXfrm>
    </dsp:sp>
    <dsp:sp modelId="{9648F0B6-2795-4DBE-97AC-94FB61A77E81}">
      <dsp:nvSpPr>
        <dsp:cNvPr id="0" name=""/>
        <dsp:cNvSpPr/>
      </dsp:nvSpPr>
      <dsp:spPr>
        <a:xfrm>
          <a:off x="953" y="1285596"/>
          <a:ext cx="3637513" cy="900368"/>
        </a:xfrm>
        <a:prstGeom prst="roundRect">
          <a:avLst/>
        </a:prstGeom>
        <a:solidFill>
          <a:schemeClr val="accent2">
            <a:hueOff val="6000035"/>
            <a:satOff val="7693"/>
            <a:lumOff val="205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Red intersectorial en pro del desarrollo del marco sectorial</a:t>
          </a:r>
          <a:endParaRPr lang="es-CO" sz="1600" kern="1200" dirty="0"/>
        </a:p>
      </dsp:txBody>
      <dsp:txXfrm>
        <a:off x="44905" y="1329548"/>
        <a:ext cx="3549609" cy="812464"/>
      </dsp:txXfrm>
    </dsp:sp>
    <dsp:sp modelId="{B3A43BAC-9640-48D6-B0FC-0D1461CDC70C}">
      <dsp:nvSpPr>
        <dsp:cNvPr id="0" name=""/>
        <dsp:cNvSpPr/>
      </dsp:nvSpPr>
      <dsp:spPr>
        <a:xfrm rot="5400000">
          <a:off x="5267387" y="1327147"/>
          <a:ext cx="957062" cy="2851022"/>
        </a:xfrm>
        <a:prstGeom prst="round2SameRect">
          <a:avLst/>
        </a:prstGeom>
        <a:solidFill>
          <a:schemeClr val="accent2">
            <a:tint val="40000"/>
            <a:alpha val="90000"/>
            <a:hueOff val="12112959"/>
            <a:satOff val="10862"/>
            <a:lumOff val="5498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2112959"/>
              <a:satOff val="10862"/>
              <a:lumOff val="54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Desarrollo de </a:t>
          </a:r>
          <a:r>
            <a:rPr lang="es-ES" sz="1600" kern="1200" dirty="0" smtClean="0"/>
            <a:t>campañas.</a:t>
          </a:r>
          <a:endParaRPr lang="es-CO" sz="1600" kern="1200" dirty="0"/>
        </a:p>
      </dsp:txBody>
      <dsp:txXfrm rot="-5400000">
        <a:off x="4320407" y="2320847"/>
        <a:ext cx="2804302" cy="863622"/>
      </dsp:txXfrm>
    </dsp:sp>
    <dsp:sp modelId="{D6146547-AD6E-44D9-8C1D-20B992350871}">
      <dsp:nvSpPr>
        <dsp:cNvPr id="0" name=""/>
        <dsp:cNvSpPr/>
      </dsp:nvSpPr>
      <dsp:spPr>
        <a:xfrm>
          <a:off x="953" y="2345285"/>
          <a:ext cx="4319453" cy="814747"/>
        </a:xfrm>
        <a:prstGeom prst="roundRect">
          <a:avLst/>
        </a:prstGeom>
        <a:solidFill>
          <a:schemeClr val="accent2">
            <a:hueOff val="12000070"/>
            <a:satOff val="15385"/>
            <a:lumOff val="4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Educación sobre practicas de autocuidado</a:t>
          </a:r>
          <a:endParaRPr lang="es-CO" sz="1600" kern="1200" dirty="0"/>
        </a:p>
      </dsp:txBody>
      <dsp:txXfrm>
        <a:off x="40726" y="2385058"/>
        <a:ext cx="4239907" cy="7352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1FEF0-0558-43A8-9737-30CCBE6F3993}">
      <dsp:nvSpPr>
        <dsp:cNvPr id="0" name=""/>
        <dsp:cNvSpPr/>
      </dsp:nvSpPr>
      <dsp:spPr>
        <a:xfrm>
          <a:off x="1013412" y="-146549"/>
          <a:ext cx="4069174" cy="4069174"/>
        </a:xfrm>
        <a:prstGeom prst="circularArrow">
          <a:avLst>
            <a:gd name="adj1" fmla="val 5274"/>
            <a:gd name="adj2" fmla="val 312630"/>
            <a:gd name="adj3" fmla="val 13660283"/>
            <a:gd name="adj4" fmla="val 17467877"/>
            <a:gd name="adj5" fmla="val 547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5F0BC6-6F3B-4D21-BDA3-2F7463DEBAD7}">
      <dsp:nvSpPr>
        <dsp:cNvPr id="0" name=""/>
        <dsp:cNvSpPr/>
      </dsp:nvSpPr>
      <dsp:spPr>
        <a:xfrm>
          <a:off x="2034667" y="-81078"/>
          <a:ext cx="2026664" cy="92459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Identificación de condiciones de riesgo</a:t>
          </a:r>
          <a:endParaRPr lang="es-CO" sz="1400" b="1" kern="1200" dirty="0">
            <a:solidFill>
              <a:schemeClr val="tx1"/>
            </a:solidFill>
          </a:endParaRPr>
        </a:p>
      </dsp:txBody>
      <dsp:txXfrm>
        <a:off x="2079802" y="-35943"/>
        <a:ext cx="1936394" cy="834324"/>
      </dsp:txXfrm>
    </dsp:sp>
    <dsp:sp modelId="{683BA453-068E-4AA2-9661-3B92FFC3358C}">
      <dsp:nvSpPr>
        <dsp:cNvPr id="0" name=""/>
        <dsp:cNvSpPr/>
      </dsp:nvSpPr>
      <dsp:spPr>
        <a:xfrm>
          <a:off x="3464286" y="744312"/>
          <a:ext cx="2026664" cy="924594"/>
        </a:xfrm>
        <a:prstGeom prst="roundRect">
          <a:avLst/>
        </a:prstGeom>
        <a:solidFill>
          <a:schemeClr val="accent3">
            <a:hueOff val="-1996664"/>
            <a:satOff val="16923"/>
            <a:lumOff val="1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Educación respecto al envejecimiento</a:t>
          </a:r>
          <a:endParaRPr lang="es-CO" sz="1400" b="1" kern="1200" dirty="0">
            <a:solidFill>
              <a:schemeClr val="tx1"/>
            </a:solidFill>
          </a:endParaRPr>
        </a:p>
      </dsp:txBody>
      <dsp:txXfrm>
        <a:off x="3509421" y="789447"/>
        <a:ext cx="1936394" cy="834324"/>
      </dsp:txXfrm>
    </dsp:sp>
    <dsp:sp modelId="{7C373249-240B-43C8-A8C1-F2E483EAA9B2}">
      <dsp:nvSpPr>
        <dsp:cNvPr id="0" name=""/>
        <dsp:cNvSpPr/>
      </dsp:nvSpPr>
      <dsp:spPr>
        <a:xfrm>
          <a:off x="3464286" y="2395093"/>
          <a:ext cx="2026664" cy="924594"/>
        </a:xfrm>
        <a:prstGeom prst="roundRect">
          <a:avLst/>
        </a:prstGeom>
        <a:solidFill>
          <a:schemeClr val="accent3">
            <a:hueOff val="-3993327"/>
            <a:satOff val="33846"/>
            <a:lumOff val="33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Educar en medidas de prevención de la discapacidad por causas adquiridas</a:t>
          </a:r>
          <a:endParaRPr lang="es-CO" sz="1400" b="1" kern="1200" dirty="0">
            <a:solidFill>
              <a:schemeClr val="tx1"/>
            </a:solidFill>
          </a:endParaRPr>
        </a:p>
      </dsp:txBody>
      <dsp:txXfrm>
        <a:off x="3509421" y="2440228"/>
        <a:ext cx="1936394" cy="834324"/>
      </dsp:txXfrm>
    </dsp:sp>
    <dsp:sp modelId="{323A3A2F-0F71-48CB-8E82-2F642583B74F}">
      <dsp:nvSpPr>
        <dsp:cNvPr id="0" name=""/>
        <dsp:cNvSpPr/>
      </dsp:nvSpPr>
      <dsp:spPr>
        <a:xfrm>
          <a:off x="2034667" y="3220483"/>
          <a:ext cx="2026664" cy="924594"/>
        </a:xfrm>
        <a:prstGeom prst="roundRect">
          <a:avLst/>
        </a:prstGeom>
        <a:solidFill>
          <a:schemeClr val="accent3">
            <a:hueOff val="-5989991"/>
            <a:satOff val="50769"/>
            <a:lumOff val="5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Educación en causas congénitas</a:t>
          </a:r>
          <a:endParaRPr lang="es-CO" sz="1400" b="1" kern="1200" dirty="0">
            <a:solidFill>
              <a:schemeClr val="tx1"/>
            </a:solidFill>
          </a:endParaRPr>
        </a:p>
      </dsp:txBody>
      <dsp:txXfrm>
        <a:off x="2079802" y="3265618"/>
        <a:ext cx="1936394" cy="834324"/>
      </dsp:txXfrm>
    </dsp:sp>
    <dsp:sp modelId="{33AB5660-6659-44A9-8916-1C1227C8314F}">
      <dsp:nvSpPr>
        <dsp:cNvPr id="0" name=""/>
        <dsp:cNvSpPr/>
      </dsp:nvSpPr>
      <dsp:spPr>
        <a:xfrm>
          <a:off x="605049" y="2395093"/>
          <a:ext cx="2026664" cy="924594"/>
        </a:xfrm>
        <a:prstGeom prst="roundRect">
          <a:avLst/>
        </a:prstGeom>
        <a:solidFill>
          <a:schemeClr val="accent3">
            <a:hueOff val="-7986655"/>
            <a:satOff val="67692"/>
            <a:lumOff val="6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Educación en conductas protectoras</a:t>
          </a:r>
          <a:endParaRPr lang="es-CO" sz="1400" b="1" kern="1200" dirty="0">
            <a:solidFill>
              <a:schemeClr val="tx1"/>
            </a:solidFill>
          </a:endParaRPr>
        </a:p>
      </dsp:txBody>
      <dsp:txXfrm>
        <a:off x="650184" y="2440228"/>
        <a:ext cx="1936394" cy="834324"/>
      </dsp:txXfrm>
    </dsp:sp>
    <dsp:sp modelId="{CF3DA64E-A70A-4447-B1FB-854E1B0CD5AA}">
      <dsp:nvSpPr>
        <dsp:cNvPr id="0" name=""/>
        <dsp:cNvSpPr/>
      </dsp:nvSpPr>
      <dsp:spPr>
        <a:xfrm>
          <a:off x="605049" y="744312"/>
          <a:ext cx="2026664" cy="924594"/>
        </a:xfrm>
        <a:prstGeom prst="roundRect">
          <a:avLst/>
        </a:prstGeom>
        <a:solidFill>
          <a:schemeClr val="accent3">
            <a:hueOff val="-9983318"/>
            <a:satOff val="84615"/>
            <a:lumOff val="8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Realizar diagnostico e intervención tempranas</a:t>
          </a:r>
          <a:endParaRPr lang="es-CO" sz="1400" b="1" kern="1200" dirty="0">
            <a:solidFill>
              <a:schemeClr val="tx1"/>
            </a:solidFill>
          </a:endParaRPr>
        </a:p>
      </dsp:txBody>
      <dsp:txXfrm>
        <a:off x="650184" y="789447"/>
        <a:ext cx="1936394" cy="834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82322-DBDF-4B54-81FB-1B9FB8836B48}">
      <dsp:nvSpPr>
        <dsp:cNvPr id="0" name=""/>
        <dsp:cNvSpPr/>
      </dsp:nvSpPr>
      <dsp:spPr>
        <a:xfrm>
          <a:off x="847" y="0"/>
          <a:ext cx="2204044" cy="40640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Generar </a:t>
          </a:r>
          <a:r>
            <a:rPr lang="es-ES" sz="1400" b="1" kern="1200" dirty="0" smtClean="0">
              <a:solidFill>
                <a:schemeClr val="tx1"/>
              </a:solidFill>
            </a:rPr>
            <a:t>y/o </a:t>
          </a:r>
          <a:r>
            <a:rPr lang="es-ES" sz="1400" b="1" kern="1200" dirty="0" smtClean="0">
              <a:solidFill>
                <a:schemeClr val="tx1"/>
              </a:solidFill>
            </a:rPr>
            <a:t>fortalecer las capacidades de las </a:t>
          </a:r>
          <a:r>
            <a:rPr lang="es-ES" sz="1400" b="1" kern="1200" dirty="0" err="1" smtClean="0">
              <a:solidFill>
                <a:schemeClr val="tx1"/>
              </a:solidFill>
            </a:rPr>
            <a:t>PcD</a:t>
          </a:r>
          <a:r>
            <a:rPr lang="es-ES" sz="1400" b="1" kern="1200" dirty="0" smtClean="0">
              <a:solidFill>
                <a:schemeClr val="tx1"/>
              </a:solidFill>
            </a:rPr>
            <a:t> y </a:t>
          </a:r>
          <a:r>
            <a:rPr lang="es-ES" sz="1400" b="1" kern="1200" dirty="0" smtClean="0">
              <a:solidFill>
                <a:schemeClr val="tx1"/>
              </a:solidFill>
            </a:rPr>
            <a:t>sus cuidadores</a:t>
          </a:r>
          <a:endParaRPr lang="es-CO" sz="1400" b="1" kern="1200" dirty="0">
            <a:solidFill>
              <a:schemeClr val="tx1"/>
            </a:solidFill>
          </a:endParaRPr>
        </a:p>
      </dsp:txBody>
      <dsp:txXfrm>
        <a:off x="847" y="0"/>
        <a:ext cx="2204044" cy="1219200"/>
      </dsp:txXfrm>
    </dsp:sp>
    <dsp:sp modelId="{312AF7D2-E6BE-42CF-8F6A-CBF7463F72A0}">
      <dsp:nvSpPr>
        <dsp:cNvPr id="0" name=""/>
        <dsp:cNvSpPr/>
      </dsp:nvSpPr>
      <dsp:spPr>
        <a:xfrm>
          <a:off x="106906" y="1219299"/>
          <a:ext cx="1991927" cy="5920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bg1"/>
              </a:solidFill>
            </a:rPr>
            <a:t>Desarrollo de Independencia y autonomía.</a:t>
          </a:r>
          <a:endParaRPr lang="es-CO" sz="1200" b="1" kern="1200" dirty="0">
            <a:solidFill>
              <a:schemeClr val="bg1"/>
            </a:solidFill>
          </a:endParaRPr>
        </a:p>
      </dsp:txBody>
      <dsp:txXfrm>
        <a:off x="124246" y="1236639"/>
        <a:ext cx="1957247" cy="557358"/>
      </dsp:txXfrm>
    </dsp:sp>
    <dsp:sp modelId="{3E016C7B-5666-4768-9C47-80C1701BF141}">
      <dsp:nvSpPr>
        <dsp:cNvPr id="0" name=""/>
        <dsp:cNvSpPr/>
      </dsp:nvSpPr>
      <dsp:spPr>
        <a:xfrm>
          <a:off x="106906" y="1902420"/>
          <a:ext cx="1991927" cy="5920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</a:rPr>
            <a:t>Educación a la familia y comunidad en los derechos de las </a:t>
          </a:r>
          <a:r>
            <a:rPr lang="es-ES" sz="1200" b="1" kern="1200" dirty="0" err="1" smtClean="0">
              <a:solidFill>
                <a:schemeClr val="tx1"/>
              </a:solidFill>
            </a:rPr>
            <a:t>PcD</a:t>
          </a:r>
          <a:r>
            <a:rPr lang="es-ES" sz="1200" b="1" kern="1200" dirty="0" smtClean="0">
              <a:solidFill>
                <a:schemeClr val="tx1"/>
              </a:solidFill>
            </a:rPr>
            <a:t>.</a:t>
          </a:r>
          <a:endParaRPr lang="es-CO" sz="1200" b="1" kern="1200" dirty="0">
            <a:solidFill>
              <a:schemeClr val="tx1"/>
            </a:solidFill>
          </a:endParaRPr>
        </a:p>
      </dsp:txBody>
      <dsp:txXfrm>
        <a:off x="124246" y="1919760"/>
        <a:ext cx="1957247" cy="557358"/>
      </dsp:txXfrm>
    </dsp:sp>
    <dsp:sp modelId="{AD242800-6978-458A-B6A6-9F9790CAF4AC}">
      <dsp:nvSpPr>
        <dsp:cNvPr id="0" name=""/>
        <dsp:cNvSpPr/>
      </dsp:nvSpPr>
      <dsp:spPr>
        <a:xfrm>
          <a:off x="106906" y="2585541"/>
          <a:ext cx="1991927" cy="59203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</a:rPr>
            <a:t>Implementar programa de formación y cualificación a cuidadores.</a:t>
          </a:r>
          <a:endParaRPr lang="es-CO" sz="1200" b="1" kern="1200" dirty="0">
            <a:solidFill>
              <a:schemeClr val="tx1"/>
            </a:solidFill>
          </a:endParaRPr>
        </a:p>
      </dsp:txBody>
      <dsp:txXfrm>
        <a:off x="124246" y="2602881"/>
        <a:ext cx="1957247" cy="557358"/>
      </dsp:txXfrm>
    </dsp:sp>
    <dsp:sp modelId="{67174653-B265-4BFB-A417-4A9E57E37612}">
      <dsp:nvSpPr>
        <dsp:cNvPr id="0" name=""/>
        <dsp:cNvSpPr/>
      </dsp:nvSpPr>
      <dsp:spPr>
        <a:xfrm>
          <a:off x="106906" y="3268662"/>
          <a:ext cx="1991927" cy="5920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</a:rPr>
            <a:t>RBC.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 dirty="0">
            <a:solidFill>
              <a:schemeClr val="tx1"/>
            </a:solidFill>
          </a:endParaRPr>
        </a:p>
      </dsp:txBody>
      <dsp:txXfrm>
        <a:off x="124246" y="3286002"/>
        <a:ext cx="1957247" cy="557358"/>
      </dsp:txXfrm>
    </dsp:sp>
    <dsp:sp modelId="{0B5E603E-A5FD-437D-A4CA-6EB8744DC4A8}">
      <dsp:nvSpPr>
        <dsp:cNvPr id="0" name=""/>
        <dsp:cNvSpPr/>
      </dsp:nvSpPr>
      <dsp:spPr>
        <a:xfrm>
          <a:off x="2370195" y="0"/>
          <a:ext cx="2204044" cy="40640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Dinamizar ruta de atención integral en salud</a:t>
          </a:r>
          <a:endParaRPr lang="es-CO" sz="1400" b="1" kern="1200" dirty="0">
            <a:solidFill>
              <a:schemeClr val="tx1"/>
            </a:solidFill>
          </a:endParaRPr>
        </a:p>
      </dsp:txBody>
      <dsp:txXfrm>
        <a:off x="2370195" y="0"/>
        <a:ext cx="2204044" cy="1219200"/>
      </dsp:txXfrm>
    </dsp:sp>
    <dsp:sp modelId="{9A12BBF2-FBB5-4D41-8ED9-F75C7E231476}">
      <dsp:nvSpPr>
        <dsp:cNvPr id="0" name=""/>
        <dsp:cNvSpPr/>
      </dsp:nvSpPr>
      <dsp:spPr>
        <a:xfrm>
          <a:off x="2590600" y="1219547"/>
          <a:ext cx="1763235" cy="79841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</a:rPr>
            <a:t>Remisión a EBS según necesidad.</a:t>
          </a:r>
          <a:endParaRPr lang="es-CO" sz="1200" b="1" kern="1200" dirty="0">
            <a:solidFill>
              <a:schemeClr val="tx1"/>
            </a:solidFill>
          </a:endParaRPr>
        </a:p>
      </dsp:txBody>
      <dsp:txXfrm>
        <a:off x="2613985" y="1242932"/>
        <a:ext cx="1716465" cy="751643"/>
      </dsp:txXfrm>
    </dsp:sp>
    <dsp:sp modelId="{3D81B8E9-9524-42B6-946D-4673614090F0}">
      <dsp:nvSpPr>
        <dsp:cNvPr id="0" name=""/>
        <dsp:cNvSpPr/>
      </dsp:nvSpPr>
      <dsp:spPr>
        <a:xfrm>
          <a:off x="2590600" y="2140793"/>
          <a:ext cx="1763235" cy="7984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bg1"/>
              </a:solidFill>
            </a:rPr>
            <a:t>Remitir a prestador según necesidad.</a:t>
          </a:r>
          <a:endParaRPr lang="es-CO" sz="1200" b="1" kern="1200" dirty="0">
            <a:solidFill>
              <a:schemeClr val="bg1"/>
            </a:solidFill>
          </a:endParaRPr>
        </a:p>
      </dsp:txBody>
      <dsp:txXfrm>
        <a:off x="2613985" y="2164178"/>
        <a:ext cx="1716465" cy="751643"/>
      </dsp:txXfrm>
    </dsp:sp>
    <dsp:sp modelId="{83A6D690-5ED2-4D3C-963F-A80C73B38A22}">
      <dsp:nvSpPr>
        <dsp:cNvPr id="0" name=""/>
        <dsp:cNvSpPr/>
      </dsp:nvSpPr>
      <dsp:spPr>
        <a:xfrm>
          <a:off x="2590600" y="3062039"/>
          <a:ext cx="1763235" cy="7984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</a:rPr>
            <a:t>Monitorear acceso a la atención.</a:t>
          </a:r>
          <a:endParaRPr lang="es-CO" sz="1200" b="1" kern="1200" dirty="0">
            <a:solidFill>
              <a:schemeClr val="tx1"/>
            </a:solidFill>
          </a:endParaRPr>
        </a:p>
      </dsp:txBody>
      <dsp:txXfrm>
        <a:off x="2613985" y="3085424"/>
        <a:ext cx="1716465" cy="751643"/>
      </dsp:txXfrm>
    </dsp:sp>
    <dsp:sp modelId="{E2E98D9A-A562-417F-8F7F-021BC8602F48}">
      <dsp:nvSpPr>
        <dsp:cNvPr id="0" name=""/>
        <dsp:cNvSpPr/>
      </dsp:nvSpPr>
      <dsp:spPr>
        <a:xfrm>
          <a:off x="4739543" y="0"/>
          <a:ext cx="2204044" cy="40640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Promover el acceso al sistema de salud y el empoderamiento de la familia en el cuidado</a:t>
          </a:r>
          <a:endParaRPr lang="es-CO" sz="1400" b="1" kern="1200" dirty="0">
            <a:solidFill>
              <a:schemeClr val="tx1"/>
            </a:solidFill>
          </a:endParaRPr>
        </a:p>
      </dsp:txBody>
      <dsp:txXfrm>
        <a:off x="4739543" y="0"/>
        <a:ext cx="2204044" cy="1219200"/>
      </dsp:txXfrm>
    </dsp:sp>
    <dsp:sp modelId="{A56A0AA8-846E-40CC-95A0-F9154BC5FB06}">
      <dsp:nvSpPr>
        <dsp:cNvPr id="0" name=""/>
        <dsp:cNvSpPr/>
      </dsp:nvSpPr>
      <dsp:spPr>
        <a:xfrm>
          <a:off x="4888819" y="1219547"/>
          <a:ext cx="1905493" cy="79841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</a:rPr>
            <a:t>Promover la afiliación al sistema de salud y educar en deberes y derechos.</a:t>
          </a:r>
          <a:endParaRPr lang="es-CO" sz="1200" b="1" kern="1200" dirty="0">
            <a:solidFill>
              <a:schemeClr val="tx1"/>
            </a:solidFill>
          </a:endParaRPr>
        </a:p>
      </dsp:txBody>
      <dsp:txXfrm>
        <a:off x="4912204" y="1242932"/>
        <a:ext cx="1858723" cy="751643"/>
      </dsp:txXfrm>
    </dsp:sp>
    <dsp:sp modelId="{6F4B7ABB-4332-4AAB-ACF0-CD160414FE7F}">
      <dsp:nvSpPr>
        <dsp:cNvPr id="0" name=""/>
        <dsp:cNvSpPr/>
      </dsp:nvSpPr>
      <dsp:spPr>
        <a:xfrm>
          <a:off x="4888819" y="2140793"/>
          <a:ext cx="1905493" cy="79841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</a:rPr>
            <a:t>Establecer plan de cuidado.</a:t>
          </a:r>
          <a:endParaRPr lang="es-CO" sz="1200" b="1" kern="1200" dirty="0">
            <a:solidFill>
              <a:schemeClr val="tx1"/>
            </a:solidFill>
          </a:endParaRPr>
        </a:p>
      </dsp:txBody>
      <dsp:txXfrm>
        <a:off x="4912204" y="2164178"/>
        <a:ext cx="1858723" cy="751643"/>
      </dsp:txXfrm>
    </dsp:sp>
    <dsp:sp modelId="{A0C0F39F-C2C3-4AF8-919F-BDBF9D2CDFF7}">
      <dsp:nvSpPr>
        <dsp:cNvPr id="0" name=""/>
        <dsp:cNvSpPr/>
      </dsp:nvSpPr>
      <dsp:spPr>
        <a:xfrm>
          <a:off x="4888819" y="3062039"/>
          <a:ext cx="1905493" cy="79841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</a:rPr>
            <a:t>Verificar y evaluar el cumplimiento de compromisos y acuerdos.</a:t>
          </a:r>
          <a:endParaRPr lang="es-CO" sz="1200" b="1" kern="1200" dirty="0">
            <a:solidFill>
              <a:schemeClr val="tx1"/>
            </a:solidFill>
          </a:endParaRPr>
        </a:p>
      </dsp:txBody>
      <dsp:txXfrm>
        <a:off x="4912204" y="3085424"/>
        <a:ext cx="1858723" cy="751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570964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046eeffe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046eeffe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2733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2046eeffee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2046eeffee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8152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="" xmlns:a16="http://schemas.microsoft.com/office/drawing/2014/main" id="{3D18A156-3F1C-BE1F-1407-3188502A6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049f0a27f_0_0:notes">
            <a:extLst>
              <a:ext uri="{FF2B5EF4-FFF2-40B4-BE49-F238E27FC236}">
                <a16:creationId xmlns="" xmlns:a16="http://schemas.microsoft.com/office/drawing/2014/main" id="{358AE5BF-63F3-826C-E3EB-954C0A7926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049f0a27f_0_0:notes">
            <a:extLst>
              <a:ext uri="{FF2B5EF4-FFF2-40B4-BE49-F238E27FC236}">
                <a16:creationId xmlns="" xmlns:a16="http://schemas.microsoft.com/office/drawing/2014/main" id="{97D2AC11-A72F-AE66-A14E-88971F61B7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27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="" xmlns:a16="http://schemas.microsoft.com/office/drawing/2014/main" id="{8D3B8ECA-51E9-DEC9-89BC-20347FBAE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049f0a27f_0_0:notes">
            <a:extLst>
              <a:ext uri="{FF2B5EF4-FFF2-40B4-BE49-F238E27FC236}">
                <a16:creationId xmlns="" xmlns:a16="http://schemas.microsoft.com/office/drawing/2014/main" id="{49715345-20EF-B011-2394-F2B9371781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049f0a27f_0_0:notes">
            <a:extLst>
              <a:ext uri="{FF2B5EF4-FFF2-40B4-BE49-F238E27FC236}">
                <a16:creationId xmlns="" xmlns:a16="http://schemas.microsoft.com/office/drawing/2014/main" id="{BCDF210E-071D-BE77-DFAD-500E96096D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9614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="" xmlns:a16="http://schemas.microsoft.com/office/drawing/2014/main" id="{8D3B8ECA-51E9-DEC9-89BC-20347FBAE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049f0a27f_0_0:notes">
            <a:extLst>
              <a:ext uri="{FF2B5EF4-FFF2-40B4-BE49-F238E27FC236}">
                <a16:creationId xmlns="" xmlns:a16="http://schemas.microsoft.com/office/drawing/2014/main" id="{49715345-20EF-B011-2394-F2B9371781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049f0a27f_0_0:notes">
            <a:extLst>
              <a:ext uri="{FF2B5EF4-FFF2-40B4-BE49-F238E27FC236}">
                <a16:creationId xmlns="" xmlns:a16="http://schemas.microsoft.com/office/drawing/2014/main" id="{BCDF210E-071D-BE77-DFAD-500E96096D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2964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="" xmlns:a16="http://schemas.microsoft.com/office/drawing/2014/main" id="{8D3B8ECA-51E9-DEC9-89BC-20347FBAE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049f0a27f_0_0:notes">
            <a:extLst>
              <a:ext uri="{FF2B5EF4-FFF2-40B4-BE49-F238E27FC236}">
                <a16:creationId xmlns="" xmlns:a16="http://schemas.microsoft.com/office/drawing/2014/main" id="{49715345-20EF-B011-2394-F2B9371781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049f0a27f_0_0:notes">
            <a:extLst>
              <a:ext uri="{FF2B5EF4-FFF2-40B4-BE49-F238E27FC236}">
                <a16:creationId xmlns="" xmlns:a16="http://schemas.microsoft.com/office/drawing/2014/main" id="{BCDF210E-071D-BE77-DFAD-500E96096D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8466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="" xmlns:a16="http://schemas.microsoft.com/office/drawing/2014/main" id="{AE56B6A3-426A-8087-1008-82DDE7B17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049f0a27f_0_0:notes">
            <a:extLst>
              <a:ext uri="{FF2B5EF4-FFF2-40B4-BE49-F238E27FC236}">
                <a16:creationId xmlns="" xmlns:a16="http://schemas.microsoft.com/office/drawing/2014/main" id="{6713A98E-703E-3671-4ACA-4E44EEAEC3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049f0a27f_0_0:notes">
            <a:extLst>
              <a:ext uri="{FF2B5EF4-FFF2-40B4-BE49-F238E27FC236}">
                <a16:creationId xmlns="" xmlns:a16="http://schemas.microsoft.com/office/drawing/2014/main" id="{25EE15A2-8144-CCA6-F432-5159A0F6CFD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3639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="" xmlns:a16="http://schemas.microsoft.com/office/drawing/2014/main" id="{AE56B6A3-426A-8087-1008-82DDE7B17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049f0a27f_0_0:notes">
            <a:extLst>
              <a:ext uri="{FF2B5EF4-FFF2-40B4-BE49-F238E27FC236}">
                <a16:creationId xmlns="" xmlns:a16="http://schemas.microsoft.com/office/drawing/2014/main" id="{6713A98E-703E-3671-4ACA-4E44EEAEC3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049f0a27f_0_0:notes">
            <a:extLst>
              <a:ext uri="{FF2B5EF4-FFF2-40B4-BE49-F238E27FC236}">
                <a16:creationId xmlns="" xmlns:a16="http://schemas.microsoft.com/office/drawing/2014/main" id="{25EE15A2-8144-CCA6-F432-5159A0F6CFD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8165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="" xmlns:a16="http://schemas.microsoft.com/office/drawing/2014/main" id="{99124B2E-37CB-850C-487A-55A2FB2FC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049f0a27f_0_0:notes">
            <a:extLst>
              <a:ext uri="{FF2B5EF4-FFF2-40B4-BE49-F238E27FC236}">
                <a16:creationId xmlns="" xmlns:a16="http://schemas.microsoft.com/office/drawing/2014/main" id="{A55D4038-A3FD-D7E3-F9D6-16CADAF6AC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049f0a27f_0_0:notes">
            <a:extLst>
              <a:ext uri="{FF2B5EF4-FFF2-40B4-BE49-F238E27FC236}">
                <a16:creationId xmlns="" xmlns:a16="http://schemas.microsoft.com/office/drawing/2014/main" id="{2AE0E318-674E-864D-6A70-A32BE4592C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8551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="" xmlns:a16="http://schemas.microsoft.com/office/drawing/2014/main" id="{8D3B8ECA-51E9-DEC9-89BC-20347FBAE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049f0a27f_0_0:notes">
            <a:extLst>
              <a:ext uri="{FF2B5EF4-FFF2-40B4-BE49-F238E27FC236}">
                <a16:creationId xmlns="" xmlns:a16="http://schemas.microsoft.com/office/drawing/2014/main" id="{49715345-20EF-B011-2394-F2B9371781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049f0a27f_0_0:notes">
            <a:extLst>
              <a:ext uri="{FF2B5EF4-FFF2-40B4-BE49-F238E27FC236}">
                <a16:creationId xmlns="" xmlns:a16="http://schemas.microsoft.com/office/drawing/2014/main" id="{BCDF210E-071D-BE77-DFAD-500E96096D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246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pic>
        <p:nvPicPr>
          <p:cNvPr id="2" name="Google Shape;61;p14">
            <a:extLst>
              <a:ext uri="{FF2B5EF4-FFF2-40B4-BE49-F238E27FC236}">
                <a16:creationId xmlns="" xmlns:a16="http://schemas.microsoft.com/office/drawing/2014/main" id="{C71378E4-E928-832F-DA33-7414B6BB39D5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5814" b="5823"/>
          <a:stretch/>
        </p:blipFill>
        <p:spPr>
          <a:xfrm>
            <a:off x="7362825" y="4568874"/>
            <a:ext cx="1690300" cy="35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pic>
        <p:nvPicPr>
          <p:cNvPr id="2" name="Google Shape;61;p14">
            <a:extLst>
              <a:ext uri="{FF2B5EF4-FFF2-40B4-BE49-F238E27FC236}">
                <a16:creationId xmlns="" xmlns:a16="http://schemas.microsoft.com/office/drawing/2014/main" id="{A7AD84FB-C9D5-4B14-9989-40391151AF25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5814" b="5823"/>
          <a:stretch/>
        </p:blipFill>
        <p:spPr>
          <a:xfrm>
            <a:off x="7362825" y="4568874"/>
            <a:ext cx="1690300" cy="35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pic>
        <p:nvPicPr>
          <p:cNvPr id="2" name="Google Shape;61;p14">
            <a:extLst>
              <a:ext uri="{FF2B5EF4-FFF2-40B4-BE49-F238E27FC236}">
                <a16:creationId xmlns="" xmlns:a16="http://schemas.microsoft.com/office/drawing/2014/main" id="{631E414D-CBAB-64D1-73F5-769C5E852D0F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 t="5814" b="5823"/>
          <a:stretch/>
        </p:blipFill>
        <p:spPr>
          <a:xfrm>
            <a:off x="7362825" y="4568874"/>
            <a:ext cx="1690300" cy="3541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75223" y="1510293"/>
            <a:ext cx="8520600" cy="792600"/>
          </a:xfrm>
        </p:spPr>
        <p:txBody>
          <a:bodyPr>
            <a:normAutofit/>
          </a:bodyPr>
          <a:lstStyle/>
          <a:p>
            <a:r>
              <a:rPr lang="es-ES" sz="4000" b="1" dirty="0" smtClean="0">
                <a:solidFill>
                  <a:schemeClr val="tx1"/>
                </a:solidFill>
              </a:rPr>
              <a:t>PROTOCOLO DISCAPACIDAD</a:t>
            </a:r>
            <a:endParaRPr lang="es-CO" sz="4000" b="1" dirty="0">
              <a:solidFill>
                <a:schemeClr val="tx1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4">
            <a:alphaModFix/>
          </a:blip>
          <a:srcRect t="5814" b="5823"/>
          <a:stretch/>
        </p:blipFill>
        <p:spPr>
          <a:xfrm>
            <a:off x="3192538" y="4127725"/>
            <a:ext cx="2758927" cy="6749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B15EACE0-EDBF-856A-5BE7-A133B845A134}"/>
              </a:ext>
            </a:extLst>
          </p:cNvPr>
          <p:cNvSpPr txBox="1"/>
          <p:nvPr/>
        </p:nvSpPr>
        <p:spPr>
          <a:xfrm>
            <a:off x="1790778" y="3536131"/>
            <a:ext cx="55624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i="0" dirty="0">
                <a:solidFill>
                  <a:srgbClr val="242424"/>
                </a:solidFill>
                <a:effectLst/>
                <a:latin typeface="Aptos Narrow" panose="020B0004020202020204" pitchFamily="34" charset="0"/>
              </a:rPr>
              <a:t>PLAN DE INTERVENCIONES COLECTIVAS - GESTIÓN EN SALUD PÚBLICA</a:t>
            </a:r>
          </a:p>
          <a:p>
            <a:pPr algn="ctr"/>
            <a:r>
              <a:rPr lang="es-MX" b="1" i="0" dirty="0">
                <a:solidFill>
                  <a:srgbClr val="242424"/>
                </a:solidFill>
                <a:effectLst/>
                <a:latin typeface="Aptos Narrow" panose="020B0004020202020204" pitchFamily="34" charset="0"/>
              </a:rPr>
              <a:t>SECRETARÍA DE SALUD PÚBLICA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="" xmlns:a16="http://schemas.microsoft.com/office/drawing/2014/main" id="{D27493B5-13CE-DC63-88CF-1B31A11C7525}"/>
              </a:ext>
            </a:extLst>
          </p:cNvPr>
          <p:cNvSpPr/>
          <p:nvPr/>
        </p:nvSpPr>
        <p:spPr>
          <a:xfrm>
            <a:off x="7178154" y="4314825"/>
            <a:ext cx="1746771" cy="59055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56580A83-0DCA-4B8F-A7A5-43ECFD74FC08}"/>
              </a:ext>
            </a:extLst>
          </p:cNvPr>
          <p:cNvSpPr txBox="1"/>
          <p:nvPr/>
        </p:nvSpPr>
        <p:spPr>
          <a:xfrm>
            <a:off x="965157" y="2296757"/>
            <a:ext cx="6940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chemeClr val="tx1"/>
                </a:solidFill>
                <a:latin typeface="Montserrat ExtraBold" pitchFamily="2" charset="77"/>
              </a:rPr>
              <a:t>FT Claudia Piedad Estrada Rueda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7"/>
          <p:cNvPicPr preferRelativeResize="0"/>
          <p:nvPr/>
        </p:nvPicPr>
        <p:blipFill rotWithShape="1">
          <a:blip r:embed="rId4">
            <a:alphaModFix/>
          </a:blip>
          <a:srcRect t="5814" b="5823"/>
          <a:stretch/>
        </p:blipFill>
        <p:spPr>
          <a:xfrm>
            <a:off x="3192538" y="4127725"/>
            <a:ext cx="2758927" cy="67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="" xmlns:a16="http://schemas.microsoft.com/office/drawing/2014/main" id="{7F95998B-3C9B-0775-876E-EF3855257803}"/>
              </a:ext>
            </a:extLst>
          </p:cNvPr>
          <p:cNvSpPr/>
          <p:nvPr/>
        </p:nvSpPr>
        <p:spPr>
          <a:xfrm>
            <a:off x="7178154" y="4314825"/>
            <a:ext cx="1746771" cy="59055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14151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>
          <a:extLst>
            <a:ext uri="{FF2B5EF4-FFF2-40B4-BE49-F238E27FC236}">
              <a16:creationId xmlns="" xmlns:a16="http://schemas.microsoft.com/office/drawing/2014/main" id="{16E0F93E-C4E9-2904-05E4-9D506A28DA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53035" y="1129553"/>
            <a:ext cx="74944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ES" sz="1800" dirty="0" smtClean="0"/>
              <a:t>Cambio </a:t>
            </a:r>
            <a:r>
              <a:rPr lang="es-ES" sz="1800" dirty="0"/>
              <a:t>en la dinámica poblacional </a:t>
            </a:r>
            <a:r>
              <a:rPr lang="es-ES" sz="1800" dirty="0" smtClean="0"/>
              <a:t>e incremento </a:t>
            </a:r>
            <a:r>
              <a:rPr lang="es-ES" sz="1800" dirty="0"/>
              <a:t>de las enfermedades </a:t>
            </a:r>
            <a:r>
              <a:rPr lang="es-ES" sz="1800" dirty="0" smtClean="0"/>
              <a:t>crónicas.</a:t>
            </a:r>
            <a:endParaRPr lang="es-ES" sz="1800" dirty="0" smtClean="0"/>
          </a:p>
          <a:p>
            <a:pPr marL="285750" indent="-285750" algn="just">
              <a:buFontTx/>
              <a:buChar char="-"/>
            </a:pPr>
            <a:r>
              <a:rPr lang="es-ES" sz="1800" dirty="0" smtClean="0"/>
              <a:t>Accidentalidad </a:t>
            </a:r>
            <a:r>
              <a:rPr lang="es-ES" sz="1800" dirty="0" smtClean="0"/>
              <a:t>vial.</a:t>
            </a:r>
            <a:endParaRPr lang="es-ES" sz="1800" dirty="0" smtClean="0"/>
          </a:p>
          <a:p>
            <a:pPr marL="285750" indent="-285750" algn="just">
              <a:buFontTx/>
              <a:buChar char="-"/>
            </a:pPr>
            <a:r>
              <a:rPr lang="es-ES" sz="1800" dirty="0" smtClean="0"/>
              <a:t>Violencia</a:t>
            </a:r>
            <a:r>
              <a:rPr lang="es-ES" sz="1800" dirty="0"/>
              <a:t>. </a:t>
            </a:r>
            <a:endParaRPr lang="es-ES" sz="1800" dirty="0" smtClean="0"/>
          </a:p>
          <a:p>
            <a:pPr algn="just"/>
            <a:r>
              <a:rPr lang="es-ES" sz="1800" b="1" u="sng" dirty="0" smtClean="0"/>
              <a:t>Prioridad </a:t>
            </a:r>
            <a:r>
              <a:rPr lang="es-ES" sz="1800" b="1" u="sng" dirty="0"/>
              <a:t>para la Salud </a:t>
            </a:r>
            <a:r>
              <a:rPr lang="es-ES" sz="1800" b="1" u="sng" dirty="0" smtClean="0"/>
              <a:t>Pública</a:t>
            </a:r>
            <a:r>
              <a:rPr lang="es-ES" sz="1800" dirty="0" smtClean="0"/>
              <a:t>: </a:t>
            </a:r>
            <a:r>
              <a:rPr lang="es-ES" sz="1800" dirty="0"/>
              <a:t>desarrollar escenarios desde los cuales se promueva la </a:t>
            </a:r>
            <a:r>
              <a:rPr lang="es-ES" sz="1800" u="sng" dirty="0"/>
              <a:t>inclusión social y el desarrollo integral, individual y colectivo </a:t>
            </a:r>
            <a:r>
              <a:rPr lang="es-ES" sz="1800" dirty="0"/>
              <a:t>de la persona con discapacidad, buscando con ello que alcancen una </a:t>
            </a:r>
            <a:r>
              <a:rPr lang="es-ES" sz="1800" u="sng" dirty="0"/>
              <a:t>vida más independiente</a:t>
            </a:r>
            <a:r>
              <a:rPr lang="es-ES" sz="1800" dirty="0"/>
              <a:t>, favoreciendo el acceso a servicios de carácter social y de salud, la integración a sus familias y a su comunidad y la disminución de la carga física y psicológica de los </a:t>
            </a:r>
            <a:r>
              <a:rPr lang="es-ES" sz="1800" dirty="0" smtClean="0"/>
              <a:t>cuidadores.</a:t>
            </a:r>
            <a:endParaRPr lang="es-CO" sz="1800" dirty="0"/>
          </a:p>
        </p:txBody>
      </p:sp>
      <p:sp>
        <p:nvSpPr>
          <p:cNvPr id="4" name="Rectángulo 3"/>
          <p:cNvSpPr/>
          <p:nvPr/>
        </p:nvSpPr>
        <p:spPr>
          <a:xfrm>
            <a:off x="-184935" y="462338"/>
            <a:ext cx="436651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INTRODUCCION </a:t>
            </a:r>
            <a:endParaRPr lang="es-E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5409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>
          <a:extLst>
            <a:ext uri="{FF2B5EF4-FFF2-40B4-BE49-F238E27FC236}">
              <a16:creationId xmlns="" xmlns:a16="http://schemas.microsoft.com/office/drawing/2014/main" id="{DF04B868-779C-0019-4146-9D1081383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897E0AB2-8CEF-B9E0-0BAC-AF47344D0130}"/>
              </a:ext>
            </a:extLst>
          </p:cNvPr>
          <p:cNvSpPr/>
          <p:nvPr/>
        </p:nvSpPr>
        <p:spPr>
          <a:xfrm>
            <a:off x="287425" y="1541930"/>
            <a:ext cx="2589339" cy="28687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dirty="0" smtClean="0">
                <a:solidFill>
                  <a:sysClr val="windowText" lastClr="000000"/>
                </a:solidFill>
              </a:rPr>
              <a:t>DEFINICION</a:t>
            </a:r>
            <a:endParaRPr lang="es-CO" sz="1800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="" xmlns:a16="http://schemas.microsoft.com/office/drawing/2014/main" id="{897E0AB2-8CEF-B9E0-0BAC-AF47344D0130}"/>
              </a:ext>
            </a:extLst>
          </p:cNvPr>
          <p:cNvSpPr/>
          <p:nvPr/>
        </p:nvSpPr>
        <p:spPr>
          <a:xfrm>
            <a:off x="287426" y="2810527"/>
            <a:ext cx="2589338" cy="50284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dirty="0" smtClean="0">
                <a:solidFill>
                  <a:sysClr val="windowText" lastClr="000000"/>
                </a:solidFill>
              </a:rPr>
              <a:t>OBJETIVO GENERAL</a:t>
            </a:r>
            <a:endParaRPr lang="es-CO" sz="18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897E0AB2-8CEF-B9E0-0BAC-AF47344D0130}"/>
              </a:ext>
            </a:extLst>
          </p:cNvPr>
          <p:cNvSpPr/>
          <p:nvPr/>
        </p:nvSpPr>
        <p:spPr>
          <a:xfrm>
            <a:off x="287427" y="3760722"/>
            <a:ext cx="2589337" cy="58710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dirty="0" smtClean="0">
                <a:solidFill>
                  <a:sysClr val="windowText" lastClr="000000"/>
                </a:solidFill>
              </a:rPr>
              <a:t>AMBITO DE APLICACION</a:t>
            </a:r>
            <a:endParaRPr lang="es-CO" sz="1800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171421" y="1088750"/>
            <a:ext cx="5157629" cy="1569660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1600" dirty="0"/>
              <a:t>El procedimiento para la prevención, atención y rehabilitación de la Discapacidad, corresponde al esquema establecido por la Estrategia CAPS, para promover la salud y la gestión del riesgo, bajo las modalidades de prevención universal, selectiva e indicada </a:t>
            </a:r>
            <a:endParaRPr lang="es-CO" sz="1600" dirty="0"/>
          </a:p>
        </p:txBody>
      </p:sp>
      <p:sp>
        <p:nvSpPr>
          <p:cNvPr id="6" name="Rectángulo 5"/>
          <p:cNvSpPr/>
          <p:nvPr/>
        </p:nvSpPr>
        <p:spPr>
          <a:xfrm>
            <a:off x="3171421" y="2769560"/>
            <a:ext cx="5157627" cy="584775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1600" dirty="0"/>
              <a:t>Estandarizar la atención y el esquema de intervención a la población por parte del Equipo Móvil de </a:t>
            </a:r>
            <a:r>
              <a:rPr lang="es-ES" sz="1600" dirty="0" smtClean="0"/>
              <a:t>Salud.</a:t>
            </a:r>
            <a:endParaRPr lang="es-CO" sz="1600" dirty="0"/>
          </a:p>
        </p:txBody>
      </p:sp>
      <p:sp>
        <p:nvSpPr>
          <p:cNvPr id="7" name="Rectángulo 6"/>
          <p:cNvSpPr/>
          <p:nvPr/>
        </p:nvSpPr>
        <p:spPr>
          <a:xfrm>
            <a:off x="3171423" y="3580398"/>
            <a:ext cx="5273934" cy="1077218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1600" dirty="0"/>
              <a:t>Protocolo de aplicación por el Equipo Móvil de Salud de la Estrategia CAPS, en el entorno hogar, comunitario e institucional. </a:t>
            </a:r>
            <a:endParaRPr lang="es-ES" sz="1600" dirty="0" smtClean="0"/>
          </a:p>
          <a:p>
            <a:pPr algn="just"/>
            <a:r>
              <a:rPr lang="es-ES" sz="1600" dirty="0" smtClean="0"/>
              <a:t>Líder </a:t>
            </a:r>
            <a:r>
              <a:rPr lang="es-ES" sz="1600" dirty="0"/>
              <a:t>profesional: Fisioterapia</a:t>
            </a:r>
            <a:endParaRPr lang="es-CO" sz="1600" dirty="0"/>
          </a:p>
        </p:txBody>
      </p:sp>
      <p:sp>
        <p:nvSpPr>
          <p:cNvPr id="9" name="Rectángulo 8"/>
          <p:cNvSpPr/>
          <p:nvPr/>
        </p:nvSpPr>
        <p:spPr>
          <a:xfrm>
            <a:off x="0" y="382861"/>
            <a:ext cx="42001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CONSIDERACIONES</a:t>
            </a:r>
            <a:endParaRPr lang="es-ES" sz="3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2164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>
          <a:extLst>
            <a:ext uri="{FF2B5EF4-FFF2-40B4-BE49-F238E27FC236}">
              <a16:creationId xmlns="" xmlns:a16="http://schemas.microsoft.com/office/drawing/2014/main" id="{DF04B868-779C-0019-4146-9D1081383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897E0AB2-8CEF-B9E0-0BAC-AF47344D0130}"/>
              </a:ext>
            </a:extLst>
          </p:cNvPr>
          <p:cNvSpPr/>
          <p:nvPr/>
        </p:nvSpPr>
        <p:spPr>
          <a:xfrm>
            <a:off x="287425" y="2012778"/>
            <a:ext cx="3460937" cy="28687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dirty="0" smtClean="0">
                <a:solidFill>
                  <a:sysClr val="windowText" lastClr="000000"/>
                </a:solidFill>
              </a:rPr>
              <a:t>POBLACION DIANA</a:t>
            </a:r>
            <a:endParaRPr lang="es-CO" sz="1800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="" xmlns:a16="http://schemas.microsoft.com/office/drawing/2014/main" id="{897E0AB2-8CEF-B9E0-0BAC-AF47344D0130}"/>
              </a:ext>
            </a:extLst>
          </p:cNvPr>
          <p:cNvSpPr/>
          <p:nvPr/>
        </p:nvSpPr>
        <p:spPr>
          <a:xfrm>
            <a:off x="287425" y="3033596"/>
            <a:ext cx="3460937" cy="28687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dirty="0" smtClean="0">
                <a:solidFill>
                  <a:sysClr val="windowText" lastClr="000000"/>
                </a:solidFill>
              </a:rPr>
              <a:t>PERSONAL QUE INTERVIENE</a:t>
            </a:r>
            <a:endParaRPr lang="es-CO" sz="1800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905313" y="1685365"/>
            <a:ext cx="4572000" cy="830997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/>
            <a:r>
              <a:rPr lang="es-ES" sz="1600" dirty="0"/>
              <a:t>Comunidad y familias de los sectores priorizados por CAPS, sanas, con discapacidad o factores de riesgo para la </a:t>
            </a:r>
            <a:r>
              <a:rPr lang="es-ES" sz="1600" dirty="0" smtClean="0"/>
              <a:t>misma</a:t>
            </a:r>
            <a:endParaRPr lang="es-CO" sz="1600" dirty="0"/>
          </a:p>
        </p:txBody>
      </p:sp>
      <p:sp>
        <p:nvSpPr>
          <p:cNvPr id="10" name="Rectángulo 9"/>
          <p:cNvSpPr/>
          <p:nvPr/>
        </p:nvSpPr>
        <p:spPr>
          <a:xfrm>
            <a:off x="3905313" y="2884645"/>
            <a:ext cx="4685954" cy="584775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1600" dirty="0"/>
              <a:t>Equipo Móvil de Salud adscrito a la Estrategia CAPS</a:t>
            </a:r>
            <a:endParaRPr lang="es-CO" sz="1600" dirty="0"/>
          </a:p>
        </p:txBody>
      </p:sp>
      <p:sp>
        <p:nvSpPr>
          <p:cNvPr id="11" name="Rectángulo 10"/>
          <p:cNvSpPr/>
          <p:nvPr/>
        </p:nvSpPr>
        <p:spPr>
          <a:xfrm>
            <a:off x="0" y="382861"/>
            <a:ext cx="42001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CONSIDERACIONES</a:t>
            </a:r>
            <a:endParaRPr lang="es-ES" sz="3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684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>
          <a:extLst>
            <a:ext uri="{FF2B5EF4-FFF2-40B4-BE49-F238E27FC236}">
              <a16:creationId xmlns="" xmlns:a16="http://schemas.microsoft.com/office/drawing/2014/main" id="{DF04B868-779C-0019-4146-9D1081383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89765" y="1023204"/>
            <a:ext cx="81130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b="1" u="sng" dirty="0"/>
              <a:t>Discapacidad</a:t>
            </a:r>
            <a:r>
              <a:rPr lang="es-ES" dirty="0"/>
              <a:t>: </a:t>
            </a:r>
            <a:r>
              <a:rPr lang="es-ES" dirty="0" smtClean="0"/>
              <a:t>Es el resultado </a:t>
            </a:r>
            <a:r>
              <a:rPr lang="es-ES" dirty="0"/>
              <a:t>de interacciones </a:t>
            </a:r>
            <a:r>
              <a:rPr lang="es-ES" dirty="0" smtClean="0"/>
              <a:t>entre </a:t>
            </a:r>
            <a:r>
              <a:rPr lang="es-ES" dirty="0"/>
              <a:t>las </a:t>
            </a:r>
            <a:r>
              <a:rPr lang="es-ES" b="1" dirty="0"/>
              <a:t>limitaciones funcionales </a:t>
            </a:r>
            <a:r>
              <a:rPr lang="es-ES" dirty="0"/>
              <a:t>(físicas, intelectuales o mentales) </a:t>
            </a:r>
            <a:r>
              <a:rPr lang="es-ES" b="1" dirty="0"/>
              <a:t>de la persona y del ambiente social y físico </a:t>
            </a:r>
            <a:r>
              <a:rPr lang="es-ES" dirty="0"/>
              <a:t>que representan las circunstancias en las que vive esa </a:t>
            </a:r>
            <a:r>
              <a:rPr lang="es-ES" dirty="0" smtClean="0"/>
              <a:t>persona. </a:t>
            </a:r>
          </a:p>
          <a:p>
            <a:pPr algn="just"/>
            <a:r>
              <a:rPr lang="es-ES" dirty="0" smtClean="0"/>
              <a:t>Incluye </a:t>
            </a:r>
            <a:r>
              <a:rPr lang="es-ES" b="1" dirty="0"/>
              <a:t>deficiencias, limitaciones en la actividad y restricciones en la </a:t>
            </a:r>
            <a:r>
              <a:rPr lang="es-ES" b="1" dirty="0" smtClean="0"/>
              <a:t>participación</a:t>
            </a:r>
            <a:r>
              <a:rPr lang="es-ES" dirty="0"/>
              <a:t> </a:t>
            </a:r>
            <a:r>
              <a:rPr lang="es-ES" dirty="0" smtClean="0"/>
              <a:t>e involucra </a:t>
            </a:r>
            <a:r>
              <a:rPr lang="es-ES" dirty="0" smtClean="0"/>
              <a:t>los </a:t>
            </a:r>
            <a:r>
              <a:rPr lang="es-ES" dirty="0"/>
              <a:t>factores </a:t>
            </a:r>
            <a:r>
              <a:rPr lang="es-ES" dirty="0" smtClean="0"/>
              <a:t>ambientales </a:t>
            </a:r>
            <a:r>
              <a:rPr lang="es-ES" dirty="0"/>
              <a:t>y </a:t>
            </a:r>
            <a:r>
              <a:rPr lang="es-ES" dirty="0" smtClean="0"/>
              <a:t>personales. </a:t>
            </a:r>
          </a:p>
          <a:p>
            <a:pPr algn="just"/>
            <a:endParaRPr lang="es-ES" dirty="0"/>
          </a:p>
          <a:p>
            <a:pPr algn="just"/>
            <a:r>
              <a:rPr lang="es-ES" u="sng" dirty="0" smtClean="0"/>
              <a:t>Condiciones </a:t>
            </a:r>
            <a:r>
              <a:rPr lang="es-ES" u="sng" dirty="0"/>
              <a:t>de riesgo</a:t>
            </a:r>
            <a:r>
              <a:rPr lang="es-ES" dirty="0"/>
              <a:t>: Antecedente de enfermedad crónica, complicaciones en el nacimiento y gestación, riesgo social de violencia, riesgo de </a:t>
            </a:r>
            <a:r>
              <a:rPr lang="es-ES" dirty="0" smtClean="0"/>
              <a:t>accidentalidad, </a:t>
            </a:r>
            <a:r>
              <a:rPr lang="es-ES" dirty="0"/>
              <a:t>persona adulta mayor, consumo de SPA, </a:t>
            </a:r>
            <a:r>
              <a:rPr lang="es-ES" dirty="0" smtClean="0"/>
              <a:t>desnutrición.</a:t>
            </a:r>
          </a:p>
          <a:p>
            <a:pPr algn="just"/>
            <a:r>
              <a:rPr lang="es-ES" u="sng" dirty="0" smtClean="0"/>
              <a:t>Condiciones </a:t>
            </a:r>
            <a:r>
              <a:rPr lang="es-ES" u="sng" dirty="0"/>
              <a:t>de evento crítico</a:t>
            </a:r>
            <a:r>
              <a:rPr lang="es-ES" dirty="0"/>
              <a:t>: Tipo de discapacidad (múltiple), condición de discapacidad (</a:t>
            </a:r>
            <a:r>
              <a:rPr lang="es-ES" dirty="0" err="1"/>
              <a:t>Barthel</a:t>
            </a:r>
            <a:r>
              <a:rPr lang="es-ES" dirty="0"/>
              <a:t>), consumo de SPA o violencia doméstica a persona con discapacidad </a:t>
            </a:r>
            <a:endParaRPr lang="es-ES" dirty="0" smtClean="0"/>
          </a:p>
          <a:p>
            <a:pPr algn="just"/>
            <a:r>
              <a:rPr lang="es-ES" u="sng" dirty="0" smtClean="0"/>
              <a:t>Prevención </a:t>
            </a:r>
            <a:r>
              <a:rPr lang="es-ES" u="sng" dirty="0"/>
              <a:t>Universal</a:t>
            </a:r>
            <a:r>
              <a:rPr lang="es-ES" dirty="0"/>
              <a:t>: Está dirigida a la población en general y se lleva a cabo mediante acciones de promoción de la salud. </a:t>
            </a:r>
            <a:endParaRPr lang="es-ES" dirty="0" smtClean="0"/>
          </a:p>
          <a:p>
            <a:pPr algn="just"/>
            <a:r>
              <a:rPr lang="es-ES" u="sng" dirty="0" smtClean="0"/>
              <a:t>Prevención </a:t>
            </a:r>
            <a:r>
              <a:rPr lang="es-ES" u="sng" dirty="0"/>
              <a:t>Selectiva</a:t>
            </a:r>
            <a:r>
              <a:rPr lang="es-ES" dirty="0"/>
              <a:t>: Se enfoca a desarrollar intervenciones para grupos de riesgo específicos, con el objeto de evitar, controlar o mitigar los riesgos. </a:t>
            </a:r>
            <a:endParaRPr lang="es-ES" dirty="0" smtClean="0"/>
          </a:p>
          <a:p>
            <a:pPr algn="just"/>
            <a:r>
              <a:rPr lang="es-ES" u="sng" dirty="0" smtClean="0"/>
              <a:t>Prevención </a:t>
            </a:r>
            <a:r>
              <a:rPr lang="es-ES" u="sng" dirty="0"/>
              <a:t>Indicada</a:t>
            </a:r>
            <a:r>
              <a:rPr lang="es-ES" dirty="0"/>
              <a:t>: Orientada a acciones de reducción de riesgos, tratamiento y rehabilitación. Se dirige a grupos de la población con </a:t>
            </a:r>
            <a:r>
              <a:rPr lang="es-ES" dirty="0" smtClean="0"/>
              <a:t>eventos.</a:t>
            </a:r>
            <a:endParaRPr lang="es-CO" dirty="0"/>
          </a:p>
        </p:txBody>
      </p:sp>
      <p:sp>
        <p:nvSpPr>
          <p:cNvPr id="11" name="Rectángulo 10"/>
          <p:cNvSpPr/>
          <p:nvPr/>
        </p:nvSpPr>
        <p:spPr>
          <a:xfrm>
            <a:off x="548229" y="382861"/>
            <a:ext cx="31037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DEFINICIONES</a:t>
            </a:r>
            <a:endParaRPr lang="es-ES" sz="3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685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>
          <a:extLst>
            <a:ext uri="{FF2B5EF4-FFF2-40B4-BE49-F238E27FC236}">
              <a16:creationId xmlns="" xmlns:a16="http://schemas.microsoft.com/office/drawing/2014/main" id="{F6584CA8-B32D-B6A7-CB49-2AB450AFC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62219644"/>
              </p:ext>
            </p:extLst>
          </p:nvPr>
        </p:nvGraphicFramePr>
        <p:xfrm>
          <a:off x="839338" y="1169107"/>
          <a:ext cx="7172383" cy="3232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ángulo 4"/>
          <p:cNvSpPr/>
          <p:nvPr/>
        </p:nvSpPr>
        <p:spPr>
          <a:xfrm>
            <a:off x="515210" y="406106"/>
            <a:ext cx="29049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POBLACION SANA</a:t>
            </a:r>
          </a:p>
          <a:p>
            <a:pPr algn="ctr"/>
            <a:r>
              <a:rPr lang="es-ES" sz="16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PREVENCION UNIVERSAL</a:t>
            </a:r>
            <a:endParaRPr lang="es-ES" sz="1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760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>
          <a:extLst>
            <a:ext uri="{FF2B5EF4-FFF2-40B4-BE49-F238E27FC236}">
              <a16:creationId xmlns="" xmlns:a16="http://schemas.microsoft.com/office/drawing/2014/main" id="{F6584CA8-B32D-B6A7-CB49-2AB450AFC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97980" y="417763"/>
            <a:ext cx="45768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POBLACION CON FACTORES DE RIESGO </a:t>
            </a:r>
          </a:p>
          <a:p>
            <a:pPr algn="ctr"/>
            <a:r>
              <a:rPr lang="es-ES" sz="1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PREVENCION SELECTIVA</a:t>
            </a:r>
            <a:endParaRPr lang="es-ES" sz="1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463463532"/>
              </p:ext>
            </p:extLst>
          </p:nvPr>
        </p:nvGraphicFramePr>
        <p:xfrm>
          <a:off x="2342865" y="86672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20349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>
          <a:extLst>
            <a:ext uri="{FF2B5EF4-FFF2-40B4-BE49-F238E27FC236}">
              <a16:creationId xmlns="" xmlns:a16="http://schemas.microsoft.com/office/drawing/2014/main" id="{C5D839ED-D22C-A15E-26E4-BAE8147850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57229221"/>
              </p:ext>
            </p:extLst>
          </p:nvPr>
        </p:nvGraphicFramePr>
        <p:xfrm>
          <a:off x="309349" y="1079500"/>
          <a:ext cx="69444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ángulo 3"/>
          <p:cNvSpPr/>
          <p:nvPr/>
        </p:nvSpPr>
        <p:spPr>
          <a:xfrm>
            <a:off x="0" y="410939"/>
            <a:ext cx="6553396" cy="584775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GRUPO POBLACIONAL CON EL EVENTO O EVENTO CRITICO</a:t>
            </a:r>
          </a:p>
          <a:p>
            <a:pPr algn="ctr"/>
            <a:r>
              <a:rPr lang="es-ES" sz="1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PREVENCION INDICADA</a:t>
            </a:r>
            <a:endParaRPr lang="es-ES" sz="1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9090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>
          <a:extLst>
            <a:ext uri="{FF2B5EF4-FFF2-40B4-BE49-F238E27FC236}">
              <a16:creationId xmlns="" xmlns:a16="http://schemas.microsoft.com/office/drawing/2014/main" id="{DF04B868-779C-0019-4146-9D1081383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1151759" y="382861"/>
            <a:ext cx="18966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ANEXOS</a:t>
            </a:r>
            <a:endParaRPr lang="es-ES" sz="3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11540" y="1603613"/>
            <a:ext cx="60254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s-ES" dirty="0" smtClean="0"/>
              <a:t>Procedimiento </a:t>
            </a:r>
            <a:r>
              <a:rPr lang="es-ES" dirty="0"/>
              <a:t>de educación para la salud </a:t>
            </a: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Matriz </a:t>
            </a:r>
            <a:r>
              <a:rPr lang="es-ES" dirty="0"/>
              <a:t>RIAS promoción y mantenimiento de la </a:t>
            </a:r>
            <a:r>
              <a:rPr lang="es-ES" dirty="0" smtClean="0"/>
              <a:t>salud </a:t>
            </a:r>
          </a:p>
          <a:p>
            <a:pPr marL="342900" indent="-342900">
              <a:buAutoNum type="arabicPeriod"/>
            </a:pPr>
            <a:r>
              <a:rPr lang="es-ES" dirty="0" smtClean="0"/>
              <a:t>Plegable </a:t>
            </a:r>
            <a:r>
              <a:rPr lang="es-ES" dirty="0"/>
              <a:t>de sensibilización y </a:t>
            </a:r>
            <a:r>
              <a:rPr lang="es-ES" dirty="0" smtClean="0"/>
              <a:t>prevención </a:t>
            </a:r>
            <a:r>
              <a:rPr lang="es-ES" dirty="0"/>
              <a:t>de la discapacidad - SSP </a:t>
            </a: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Resolución </a:t>
            </a:r>
            <a:r>
              <a:rPr lang="es-ES" dirty="0"/>
              <a:t>1904 de 2017 </a:t>
            </a: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Cartilla </a:t>
            </a:r>
            <a:r>
              <a:rPr lang="es-ES" dirty="0"/>
              <a:t>programa de formación a cuidadores de </a:t>
            </a:r>
            <a:r>
              <a:rPr lang="es-ES" dirty="0" err="1"/>
              <a:t>PcD</a:t>
            </a:r>
            <a:r>
              <a:rPr lang="es-ES" dirty="0"/>
              <a:t> </a:t>
            </a: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Lineamientos </a:t>
            </a:r>
            <a:r>
              <a:rPr lang="es-ES" dirty="0"/>
              <a:t>de RBC para la estrategia CAPS </a:t>
            </a: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Información </a:t>
            </a:r>
            <a:r>
              <a:rPr lang="es-ES" dirty="0"/>
              <a:t>sobre discapacidad </a:t>
            </a: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ABC </a:t>
            </a:r>
            <a:r>
              <a:rPr lang="es-ES" dirty="0"/>
              <a:t>de la discapacidad </a:t>
            </a: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/>
              <a:t>F</a:t>
            </a:r>
            <a:r>
              <a:rPr lang="es-ES" dirty="0" smtClean="0"/>
              <a:t>ormatos </a:t>
            </a:r>
            <a:r>
              <a:rPr lang="es-ES" dirty="0"/>
              <a:t>estrategia CAPS </a:t>
            </a: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Documentos </a:t>
            </a:r>
            <a:r>
              <a:rPr lang="es-ES" dirty="0"/>
              <a:t>enunciados en la </a:t>
            </a:r>
            <a:r>
              <a:rPr lang="es-ES" dirty="0" smtClean="0"/>
              <a:t>bibliografía</a:t>
            </a:r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2174" y="1329804"/>
            <a:ext cx="2331208" cy="233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51004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716</Words>
  <Application>Microsoft Office PowerPoint</Application>
  <PresentationFormat>Presentación en pantalla (16:9)</PresentationFormat>
  <Paragraphs>75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Montserrat ExtraBold</vt:lpstr>
      <vt:lpstr>Aptos Narrow</vt:lpstr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Espacio para título</dc:title>
  <dc:creator>Miryam Astrid Ramirez Diaz</dc:creator>
  <cp:lastModifiedBy>Claudia Piedad Estrada RuedA</cp:lastModifiedBy>
  <cp:revision>21</cp:revision>
  <dcterms:modified xsi:type="dcterms:W3CDTF">2025-04-03T14:21:53Z</dcterms:modified>
</cp:coreProperties>
</file>