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2"/>
  </p:notesMasterIdLst>
  <p:sldIdLst>
    <p:sldId id="256" r:id="rId2"/>
    <p:sldId id="264" r:id="rId3"/>
    <p:sldId id="268" r:id="rId4"/>
    <p:sldId id="389" r:id="rId5"/>
    <p:sldId id="266" r:id="rId6"/>
    <p:sldId id="390" r:id="rId7"/>
    <p:sldId id="269" r:id="rId8"/>
    <p:sldId id="270" r:id="rId9"/>
    <p:sldId id="391" r:id="rId10"/>
    <p:sldId id="396" r:id="rId11"/>
    <p:sldId id="392" r:id="rId12"/>
    <p:sldId id="273" r:id="rId13"/>
    <p:sldId id="274" r:id="rId14"/>
    <p:sldId id="275" r:id="rId15"/>
    <p:sldId id="276" r:id="rId16"/>
    <p:sldId id="277" r:id="rId17"/>
    <p:sldId id="278" r:id="rId18"/>
    <p:sldId id="279" r:id="rId19"/>
    <p:sldId id="339" r:id="rId20"/>
    <p:sldId id="280" r:id="rId21"/>
    <p:sldId id="340" r:id="rId22"/>
    <p:sldId id="281" r:id="rId23"/>
    <p:sldId id="341" r:id="rId24"/>
    <p:sldId id="393" r:id="rId25"/>
    <p:sldId id="284" r:id="rId26"/>
    <p:sldId id="285" r:id="rId27"/>
    <p:sldId id="286" r:id="rId28"/>
    <p:sldId id="287" r:id="rId29"/>
    <p:sldId id="292" r:id="rId30"/>
    <p:sldId id="296" r:id="rId31"/>
    <p:sldId id="300" r:id="rId32"/>
    <p:sldId id="303" r:id="rId33"/>
    <p:sldId id="305" r:id="rId34"/>
    <p:sldId id="310" r:id="rId35"/>
    <p:sldId id="314" r:id="rId36"/>
    <p:sldId id="313" r:id="rId37"/>
    <p:sldId id="315" r:id="rId38"/>
    <p:sldId id="336" r:id="rId39"/>
    <p:sldId id="320" r:id="rId40"/>
    <p:sldId id="323" r:id="rId41"/>
    <p:sldId id="325" r:id="rId42"/>
    <p:sldId id="328" r:id="rId43"/>
    <p:sldId id="338" r:id="rId44"/>
    <p:sldId id="397" r:id="rId45"/>
    <p:sldId id="317" r:id="rId46"/>
    <p:sldId id="332" r:id="rId47"/>
    <p:sldId id="333" r:id="rId48"/>
    <p:sldId id="466" r:id="rId49"/>
    <p:sldId id="344" r:id="rId50"/>
    <p:sldId id="345" r:id="rId51"/>
    <p:sldId id="346" r:id="rId52"/>
    <p:sldId id="347" r:id="rId53"/>
    <p:sldId id="356" r:id="rId54"/>
    <p:sldId id="472" r:id="rId55"/>
    <p:sldId id="474" r:id="rId56"/>
    <p:sldId id="468" r:id="rId57"/>
    <p:sldId id="363" r:id="rId58"/>
    <p:sldId id="368" r:id="rId59"/>
    <p:sldId id="463" r:id="rId60"/>
    <p:sldId id="465"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5305E1-84E2-3556-756C-C2A3A1C362D6}" v="1" dt="2025-04-03T19:15:03.3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285" autoAdjust="0"/>
    <p:restoredTop sz="94660"/>
  </p:normalViewPr>
  <p:slideViewPr>
    <p:cSldViewPr snapToGrid="0">
      <p:cViewPr varScale="1">
        <p:scale>
          <a:sx n="72" d="100"/>
          <a:sy n="72" d="100"/>
        </p:scale>
        <p:origin x="318" y="7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Paola Bonilla Rojas" userId="S::jennifer.bonilla@manizales.gov.co::87afeb77-a93c-4ed5-8f3c-fd466d7fc361" providerId="AD" clId="Web-{6D58A7F1-0266-E69A-FDAD-4BD1DC3CD152}"/>
    <pc:docChg chg="addSld delSld modSld sldOrd">
      <pc:chgData name="Jennifer Paola Bonilla Rojas" userId="S::jennifer.bonilla@manizales.gov.co::87afeb77-a93c-4ed5-8f3c-fd466d7fc361" providerId="AD" clId="Web-{6D58A7F1-0266-E69A-FDAD-4BD1DC3CD152}" dt="2025-03-25T15:29:30.177" v="122" actId="20577"/>
      <pc:docMkLst>
        <pc:docMk/>
      </pc:docMkLst>
      <pc:sldChg chg="modSp">
        <pc:chgData name="Jennifer Paola Bonilla Rojas" userId="S::jennifer.bonilla@manizales.gov.co::87afeb77-a93c-4ed5-8f3c-fd466d7fc361" providerId="AD" clId="Web-{6D58A7F1-0266-E69A-FDAD-4BD1DC3CD152}" dt="2025-03-25T15:29:30.177" v="122" actId="20577"/>
        <pc:sldMkLst>
          <pc:docMk/>
          <pc:sldMk cId="4171528818" sldId="256"/>
        </pc:sldMkLst>
        <pc:spChg chg="mod">
          <ac:chgData name="Jennifer Paola Bonilla Rojas" userId="S::jennifer.bonilla@manizales.gov.co::87afeb77-a93c-4ed5-8f3c-fd466d7fc361" providerId="AD" clId="Web-{6D58A7F1-0266-E69A-FDAD-4BD1DC3CD152}" dt="2025-03-25T15:29:09.676" v="109" actId="20577"/>
          <ac:spMkLst>
            <pc:docMk/>
            <pc:sldMk cId="4171528818" sldId="256"/>
            <ac:spMk id="6" creationId="{00000000-0000-0000-0000-000000000000}"/>
          </ac:spMkLst>
        </pc:spChg>
        <pc:spChg chg="mod">
          <ac:chgData name="Jennifer Paola Bonilla Rojas" userId="S::jennifer.bonilla@manizales.gov.co::87afeb77-a93c-4ed5-8f3c-fd466d7fc361" providerId="AD" clId="Web-{6D58A7F1-0266-E69A-FDAD-4BD1DC3CD152}" dt="2025-03-25T15:29:30.177" v="122" actId="20577"/>
          <ac:spMkLst>
            <pc:docMk/>
            <pc:sldMk cId="4171528818" sldId="256"/>
            <ac:spMk id="8" creationId="{83CD9769-ABBC-4755-E363-D707EB426BFC}"/>
          </ac:spMkLst>
        </pc:spChg>
      </pc:sldChg>
      <pc:sldChg chg="del">
        <pc:chgData name="Jennifer Paola Bonilla Rojas" userId="S::jennifer.bonilla@manizales.gov.co::87afeb77-a93c-4ed5-8f3c-fd466d7fc361" providerId="AD" clId="Web-{6D58A7F1-0266-E69A-FDAD-4BD1DC3CD152}" dt="2025-03-25T15:11:16.002" v="73"/>
        <pc:sldMkLst>
          <pc:docMk/>
          <pc:sldMk cId="1617080077" sldId="257"/>
        </pc:sldMkLst>
      </pc:sldChg>
      <pc:sldChg chg="addSp delSp modSp">
        <pc:chgData name="Jennifer Paola Bonilla Rojas" userId="S::jennifer.bonilla@manizales.gov.co::87afeb77-a93c-4ed5-8f3c-fd466d7fc361" providerId="AD" clId="Web-{6D58A7F1-0266-E69A-FDAD-4BD1DC3CD152}" dt="2025-03-25T15:01:33.546" v="55" actId="20577"/>
        <pc:sldMkLst>
          <pc:docMk/>
          <pc:sldMk cId="1279355896" sldId="277"/>
        </pc:sldMkLst>
        <pc:spChg chg="mod">
          <ac:chgData name="Jennifer Paola Bonilla Rojas" userId="S::jennifer.bonilla@manizales.gov.co::87afeb77-a93c-4ed5-8f3c-fd466d7fc361" providerId="AD" clId="Web-{6D58A7F1-0266-E69A-FDAD-4BD1DC3CD152}" dt="2025-03-25T15:01:13.639" v="36" actId="1076"/>
          <ac:spMkLst>
            <pc:docMk/>
            <pc:sldMk cId="1279355896" sldId="277"/>
            <ac:spMk id="3" creationId="{2565E562-460B-4189-BA51-519C57DA7A64}"/>
          </ac:spMkLst>
        </pc:spChg>
        <pc:spChg chg="add del mod">
          <ac:chgData name="Jennifer Paola Bonilla Rojas" userId="S::jennifer.bonilla@manizales.gov.co::87afeb77-a93c-4ed5-8f3c-fd466d7fc361" providerId="AD" clId="Web-{6D58A7F1-0266-E69A-FDAD-4BD1DC3CD152}" dt="2025-03-25T14:59:46.965" v="14"/>
          <ac:spMkLst>
            <pc:docMk/>
            <pc:sldMk cId="1279355896" sldId="277"/>
            <ac:spMk id="4" creationId="{1D8BA0D0-45F4-9113-3C66-B834EFB2E4C2}"/>
          </ac:spMkLst>
        </pc:spChg>
        <pc:spChg chg="mod">
          <ac:chgData name="Jennifer Paola Bonilla Rojas" userId="S::jennifer.bonilla@manizales.gov.co::87afeb77-a93c-4ed5-8f3c-fd466d7fc361" providerId="AD" clId="Web-{6D58A7F1-0266-E69A-FDAD-4BD1DC3CD152}" dt="2025-03-25T14:59:03.479" v="0" actId="1076"/>
          <ac:spMkLst>
            <pc:docMk/>
            <pc:sldMk cId="1279355896" sldId="277"/>
            <ac:spMk id="5" creationId="{48FCF7F5-6104-4F32-95A3-8C0317A880EC}"/>
          </ac:spMkLst>
        </pc:spChg>
        <pc:spChg chg="mod">
          <ac:chgData name="Jennifer Paola Bonilla Rojas" userId="S::jennifer.bonilla@manizales.gov.co::87afeb77-a93c-4ed5-8f3c-fd466d7fc361" providerId="AD" clId="Web-{6D58A7F1-0266-E69A-FDAD-4BD1DC3CD152}" dt="2025-03-25T15:01:33.546" v="55" actId="20577"/>
          <ac:spMkLst>
            <pc:docMk/>
            <pc:sldMk cId="1279355896" sldId="277"/>
            <ac:spMk id="6" creationId="{9B46092F-2960-3DC2-EA97-1BCA77450B8F}"/>
          </ac:spMkLst>
        </pc:spChg>
        <pc:spChg chg="add mod">
          <ac:chgData name="Jennifer Paola Bonilla Rojas" userId="S::jennifer.bonilla@manizales.gov.co::87afeb77-a93c-4ed5-8f3c-fd466d7fc361" providerId="AD" clId="Web-{6D58A7F1-0266-E69A-FDAD-4BD1DC3CD152}" dt="2025-03-25T14:59:58.559" v="17" actId="1076"/>
          <ac:spMkLst>
            <pc:docMk/>
            <pc:sldMk cId="1279355896" sldId="277"/>
            <ac:spMk id="7" creationId="{A9B98487-F9AD-C99B-231D-83C73E1B92E3}"/>
          </ac:spMkLst>
        </pc:spChg>
        <pc:spChg chg="add mod ord">
          <ac:chgData name="Jennifer Paola Bonilla Rojas" userId="S::jennifer.bonilla@manizales.gov.co::87afeb77-a93c-4ed5-8f3c-fd466d7fc361" providerId="AD" clId="Web-{6D58A7F1-0266-E69A-FDAD-4BD1DC3CD152}" dt="2025-03-25T15:00:13.544" v="20"/>
          <ac:spMkLst>
            <pc:docMk/>
            <pc:sldMk cId="1279355896" sldId="277"/>
            <ac:spMk id="8" creationId="{9103DE7A-6815-8534-3414-F3ACEA08D577}"/>
          </ac:spMkLst>
        </pc:spChg>
        <pc:spChg chg="add del">
          <ac:chgData name="Jennifer Paola Bonilla Rojas" userId="S::jennifer.bonilla@manizales.gov.co::87afeb77-a93c-4ed5-8f3c-fd466d7fc361" providerId="AD" clId="Web-{6D58A7F1-0266-E69A-FDAD-4BD1DC3CD152}" dt="2025-03-25T15:01:17.967" v="38"/>
          <ac:spMkLst>
            <pc:docMk/>
            <pc:sldMk cId="1279355896" sldId="277"/>
            <ac:spMk id="9" creationId="{E7E88E18-7116-D9C7-9641-ACAD98B5235C}"/>
          </ac:spMkLst>
        </pc:spChg>
        <pc:picChg chg="mod">
          <ac:chgData name="Jennifer Paola Bonilla Rojas" userId="S::jennifer.bonilla@manizales.gov.co::87afeb77-a93c-4ed5-8f3c-fd466d7fc361" providerId="AD" clId="Web-{6D58A7F1-0266-E69A-FDAD-4BD1DC3CD152}" dt="2025-03-25T15:00:29.185" v="22" actId="1076"/>
          <ac:picMkLst>
            <pc:docMk/>
            <pc:sldMk cId="1279355896" sldId="277"/>
            <ac:picMk id="151" creationId="{00000000-0000-0000-0000-000000000000}"/>
          </ac:picMkLst>
        </pc:picChg>
      </pc:sldChg>
      <pc:sldChg chg="delSp modSp">
        <pc:chgData name="Jennifer Paola Bonilla Rojas" userId="S::jennifer.bonilla@manizales.gov.co::87afeb77-a93c-4ed5-8f3c-fd466d7fc361" providerId="AD" clId="Web-{6D58A7F1-0266-E69A-FDAD-4BD1DC3CD152}" dt="2025-03-25T15:24:36.277" v="96" actId="1076"/>
        <pc:sldMkLst>
          <pc:docMk/>
          <pc:sldMk cId="3292592814" sldId="352"/>
        </pc:sldMkLst>
        <pc:spChg chg="mod">
          <ac:chgData name="Jennifer Paola Bonilla Rojas" userId="S::jennifer.bonilla@manizales.gov.co::87afeb77-a93c-4ed5-8f3c-fd466d7fc361" providerId="AD" clId="Web-{6D58A7F1-0266-E69A-FDAD-4BD1DC3CD152}" dt="2025-03-25T15:24:36.277" v="96" actId="1076"/>
          <ac:spMkLst>
            <pc:docMk/>
            <pc:sldMk cId="3292592814" sldId="352"/>
            <ac:spMk id="731" creationId="{00000000-0000-0000-0000-000000000000}"/>
          </ac:spMkLst>
        </pc:spChg>
        <pc:spChg chg="del">
          <ac:chgData name="Jennifer Paola Bonilla Rojas" userId="S::jennifer.bonilla@manizales.gov.co::87afeb77-a93c-4ed5-8f3c-fd466d7fc361" providerId="AD" clId="Web-{6D58A7F1-0266-E69A-FDAD-4BD1DC3CD152}" dt="2025-03-25T15:13:22.365" v="88"/>
          <ac:spMkLst>
            <pc:docMk/>
            <pc:sldMk cId="3292592814" sldId="352"/>
            <ac:spMk id="732" creationId="{00000000-0000-0000-0000-000000000000}"/>
          </ac:spMkLst>
        </pc:spChg>
      </pc:sldChg>
      <pc:sldChg chg="addSp delSp modSp">
        <pc:chgData name="Jennifer Paola Bonilla Rojas" userId="S::jennifer.bonilla@manizales.gov.co::87afeb77-a93c-4ed5-8f3c-fd466d7fc361" providerId="AD" clId="Web-{6D58A7F1-0266-E69A-FDAD-4BD1DC3CD152}" dt="2025-03-25T15:27:18.266" v="104" actId="1076"/>
        <pc:sldMkLst>
          <pc:docMk/>
          <pc:sldMk cId="2298697990" sldId="353"/>
        </pc:sldMkLst>
        <pc:spChg chg="del">
          <ac:chgData name="Jennifer Paola Bonilla Rojas" userId="S::jennifer.bonilla@manizales.gov.co::87afeb77-a93c-4ed5-8f3c-fd466d7fc361" providerId="AD" clId="Web-{6D58A7F1-0266-E69A-FDAD-4BD1DC3CD152}" dt="2025-03-25T15:13:15.521" v="85"/>
          <ac:spMkLst>
            <pc:docMk/>
            <pc:sldMk cId="2298697990" sldId="353"/>
            <ac:spMk id="737" creationId="{00000000-0000-0000-0000-000000000000}"/>
          </ac:spMkLst>
        </pc:spChg>
        <pc:spChg chg="del mod">
          <ac:chgData name="Jennifer Paola Bonilla Rojas" userId="S::jennifer.bonilla@manizales.gov.co::87afeb77-a93c-4ed5-8f3c-fd466d7fc361" providerId="AD" clId="Web-{6D58A7F1-0266-E69A-FDAD-4BD1DC3CD152}" dt="2025-03-25T15:13:18.396" v="87"/>
          <ac:spMkLst>
            <pc:docMk/>
            <pc:sldMk cId="2298697990" sldId="353"/>
            <ac:spMk id="738" creationId="{00000000-0000-0000-0000-000000000000}"/>
          </ac:spMkLst>
        </pc:spChg>
        <pc:picChg chg="add mod">
          <ac:chgData name="Jennifer Paola Bonilla Rojas" userId="S::jennifer.bonilla@manizales.gov.co::87afeb77-a93c-4ed5-8f3c-fd466d7fc361" providerId="AD" clId="Web-{6D58A7F1-0266-E69A-FDAD-4BD1DC3CD152}" dt="2025-03-25T15:27:18.266" v="104" actId="1076"/>
          <ac:picMkLst>
            <pc:docMk/>
            <pc:sldMk cId="2298697990" sldId="353"/>
            <ac:picMk id="2" creationId="{F37197FB-8E84-0E3E-195D-843765E7E819}"/>
          </ac:picMkLst>
        </pc:picChg>
      </pc:sldChg>
      <pc:sldChg chg="addSp delSp modSp">
        <pc:chgData name="Jennifer Paola Bonilla Rojas" userId="S::jennifer.bonilla@manizales.gov.co::87afeb77-a93c-4ed5-8f3c-fd466d7fc361" providerId="AD" clId="Web-{6D58A7F1-0266-E69A-FDAD-4BD1DC3CD152}" dt="2025-03-25T15:27:24.001" v="106" actId="1076"/>
        <pc:sldMkLst>
          <pc:docMk/>
          <pc:sldMk cId="1442537746" sldId="354"/>
        </pc:sldMkLst>
        <pc:spChg chg="del">
          <ac:chgData name="Jennifer Paola Bonilla Rojas" userId="S::jennifer.bonilla@manizales.gov.co::87afeb77-a93c-4ed5-8f3c-fd466d7fc361" providerId="AD" clId="Web-{6D58A7F1-0266-E69A-FDAD-4BD1DC3CD152}" dt="2025-03-25T15:13:25.287" v="90"/>
          <ac:spMkLst>
            <pc:docMk/>
            <pc:sldMk cId="1442537746" sldId="354"/>
            <ac:spMk id="743" creationId="{00000000-0000-0000-0000-000000000000}"/>
          </ac:spMkLst>
        </pc:spChg>
        <pc:spChg chg="del">
          <ac:chgData name="Jennifer Paola Bonilla Rojas" userId="S::jennifer.bonilla@manizales.gov.co::87afeb77-a93c-4ed5-8f3c-fd466d7fc361" providerId="AD" clId="Web-{6D58A7F1-0266-E69A-FDAD-4BD1DC3CD152}" dt="2025-03-25T15:13:25.287" v="89"/>
          <ac:spMkLst>
            <pc:docMk/>
            <pc:sldMk cId="1442537746" sldId="354"/>
            <ac:spMk id="744" creationId="{00000000-0000-0000-0000-000000000000}"/>
          </ac:spMkLst>
        </pc:spChg>
        <pc:picChg chg="add mod">
          <ac:chgData name="Jennifer Paola Bonilla Rojas" userId="S::jennifer.bonilla@manizales.gov.co::87afeb77-a93c-4ed5-8f3c-fd466d7fc361" providerId="AD" clId="Web-{6D58A7F1-0266-E69A-FDAD-4BD1DC3CD152}" dt="2025-03-25T15:27:24.001" v="106" actId="1076"/>
          <ac:picMkLst>
            <pc:docMk/>
            <pc:sldMk cId="1442537746" sldId="354"/>
            <ac:picMk id="2" creationId="{AA4B4070-0F56-D7B2-0330-321A27724C6E}"/>
          </ac:picMkLst>
        </pc:picChg>
      </pc:sldChg>
      <pc:sldChg chg="ord">
        <pc:chgData name="Jennifer Paola Bonilla Rojas" userId="S::jennifer.bonilla@manizales.gov.co::87afeb77-a93c-4ed5-8f3c-fd466d7fc361" providerId="AD" clId="Web-{6D58A7F1-0266-E69A-FDAD-4BD1DC3CD152}" dt="2025-03-25T15:12:50.723" v="84"/>
        <pc:sldMkLst>
          <pc:docMk/>
          <pc:sldMk cId="891256235" sldId="471"/>
        </pc:sldMkLst>
      </pc:sldChg>
      <pc:sldChg chg="modSp">
        <pc:chgData name="Jennifer Paola Bonilla Rojas" userId="S::jennifer.bonilla@manizales.gov.co::87afeb77-a93c-4ed5-8f3c-fd466d7fc361" providerId="AD" clId="Web-{6D58A7F1-0266-E69A-FDAD-4BD1DC3CD152}" dt="2025-03-25T15:12:22.098" v="83" actId="1076"/>
        <pc:sldMkLst>
          <pc:docMk/>
          <pc:sldMk cId="2226906535" sldId="487"/>
        </pc:sldMkLst>
        <pc:spChg chg="mod">
          <ac:chgData name="Jennifer Paola Bonilla Rojas" userId="S::jennifer.bonilla@manizales.gov.co::87afeb77-a93c-4ed5-8f3c-fd466d7fc361" providerId="AD" clId="Web-{6D58A7F1-0266-E69A-FDAD-4BD1DC3CD152}" dt="2025-03-25T15:12:16.050" v="81" actId="1076"/>
          <ac:spMkLst>
            <pc:docMk/>
            <pc:sldMk cId="2226906535" sldId="487"/>
            <ac:spMk id="12" creationId="{615402EC-4A39-4D10-AF30-AB55B3F05188}"/>
          </ac:spMkLst>
        </pc:spChg>
        <pc:spChg chg="mod">
          <ac:chgData name="Jennifer Paola Bonilla Rojas" userId="S::jennifer.bonilla@manizales.gov.co::87afeb77-a93c-4ed5-8f3c-fd466d7fc361" providerId="AD" clId="Web-{6D58A7F1-0266-E69A-FDAD-4BD1DC3CD152}" dt="2025-03-25T15:12:10.378" v="80" actId="20577"/>
          <ac:spMkLst>
            <pc:docMk/>
            <pc:sldMk cId="2226906535" sldId="487"/>
            <ac:spMk id="13" creationId="{4816E515-DD9E-4BC6-9008-54CD3C437F4D}"/>
          </ac:spMkLst>
        </pc:spChg>
        <pc:picChg chg="mod">
          <ac:chgData name="Jennifer Paola Bonilla Rojas" userId="S::jennifer.bonilla@manizales.gov.co::87afeb77-a93c-4ed5-8f3c-fd466d7fc361" providerId="AD" clId="Web-{6D58A7F1-0266-E69A-FDAD-4BD1DC3CD152}" dt="2025-03-25T15:12:22.098" v="83" actId="1076"/>
          <ac:picMkLst>
            <pc:docMk/>
            <pc:sldMk cId="2226906535" sldId="487"/>
            <ac:picMk id="3" creationId="{7CCA0749-6E9F-04FC-9409-110BDA14E5A7}"/>
          </ac:picMkLst>
        </pc:picChg>
      </pc:sldChg>
      <pc:sldChg chg="modSp">
        <pc:chgData name="Jennifer Paola Bonilla Rojas" userId="S::jennifer.bonilla@manizales.gov.co::87afeb77-a93c-4ed5-8f3c-fd466d7fc361" providerId="AD" clId="Web-{6D58A7F1-0266-E69A-FDAD-4BD1DC3CD152}" dt="2025-03-25T15:12:01.503" v="78" actId="20577"/>
        <pc:sldMkLst>
          <pc:docMk/>
          <pc:sldMk cId="4155541024" sldId="488"/>
        </pc:sldMkLst>
        <pc:spChg chg="mod">
          <ac:chgData name="Jennifer Paola Bonilla Rojas" userId="S::jennifer.bonilla@manizales.gov.co::87afeb77-a93c-4ed5-8f3c-fd466d7fc361" providerId="AD" clId="Web-{6D58A7F1-0266-E69A-FDAD-4BD1DC3CD152}" dt="2025-03-25T15:12:01.503" v="78" actId="20577"/>
          <ac:spMkLst>
            <pc:docMk/>
            <pc:sldMk cId="4155541024" sldId="488"/>
            <ac:spMk id="13" creationId="{4816E515-DD9E-4BC6-9008-54CD3C437F4D}"/>
          </ac:spMkLst>
        </pc:spChg>
      </pc:sldChg>
      <pc:sldChg chg="addSp delSp modSp add replId">
        <pc:chgData name="Jennifer Paola Bonilla Rojas" userId="S::jennifer.bonilla@manizales.gov.co::87afeb77-a93c-4ed5-8f3c-fd466d7fc361" providerId="AD" clId="Web-{6D58A7F1-0266-E69A-FDAD-4BD1DC3CD152}" dt="2025-03-25T15:03:26.471" v="62"/>
        <pc:sldMkLst>
          <pc:docMk/>
          <pc:sldMk cId="4146027537" sldId="491"/>
        </pc:sldMkLst>
        <pc:spChg chg="del">
          <ac:chgData name="Jennifer Paola Bonilla Rojas" userId="S::jennifer.bonilla@manizales.gov.co::87afeb77-a93c-4ed5-8f3c-fd466d7fc361" providerId="AD" clId="Web-{6D58A7F1-0266-E69A-FDAD-4BD1DC3CD152}" dt="2025-03-25T15:03:04.283" v="58"/>
          <ac:spMkLst>
            <pc:docMk/>
            <pc:sldMk cId="4146027537" sldId="491"/>
            <ac:spMk id="2" creationId="{3BF7441C-4E4E-C97F-5EFA-86D477D3A258}"/>
          </ac:spMkLst>
        </pc:spChg>
        <pc:picChg chg="add mod">
          <ac:chgData name="Jennifer Paola Bonilla Rojas" userId="S::jennifer.bonilla@manizales.gov.co::87afeb77-a93c-4ed5-8f3c-fd466d7fc361" providerId="AD" clId="Web-{6D58A7F1-0266-E69A-FDAD-4BD1DC3CD152}" dt="2025-03-25T15:03:26.471" v="62"/>
          <ac:picMkLst>
            <pc:docMk/>
            <pc:sldMk cId="4146027537" sldId="491"/>
            <ac:picMk id="3" creationId="{A027A656-DF01-14AF-6A00-45C2CC44E3B7}"/>
          </ac:picMkLst>
        </pc:picChg>
        <pc:picChg chg="del">
          <ac:chgData name="Jennifer Paola Bonilla Rojas" userId="S::jennifer.bonilla@manizales.gov.co::87afeb77-a93c-4ed5-8f3c-fd466d7fc361" providerId="AD" clId="Web-{6D58A7F1-0266-E69A-FDAD-4BD1DC3CD152}" dt="2025-03-25T15:03:00.830" v="57"/>
          <ac:picMkLst>
            <pc:docMk/>
            <pc:sldMk cId="4146027537" sldId="491"/>
            <ac:picMk id="6" creationId="{84B95BCD-50A8-9963-64CA-B2BF064140BF}"/>
          </ac:picMkLst>
        </pc:picChg>
      </pc:sldChg>
      <pc:sldChg chg="addSp modSp add replId">
        <pc:chgData name="Jennifer Paola Bonilla Rojas" userId="S::jennifer.bonilla@manizales.gov.co::87afeb77-a93c-4ed5-8f3c-fd466d7fc361" providerId="AD" clId="Web-{6D58A7F1-0266-E69A-FDAD-4BD1DC3CD152}" dt="2025-03-25T15:05:56.164" v="68"/>
        <pc:sldMkLst>
          <pc:docMk/>
          <pc:sldMk cId="3301841947" sldId="492"/>
        </pc:sldMkLst>
        <pc:picChg chg="add mod">
          <ac:chgData name="Jennifer Paola Bonilla Rojas" userId="S::jennifer.bonilla@manizales.gov.co::87afeb77-a93c-4ed5-8f3c-fd466d7fc361" providerId="AD" clId="Web-{6D58A7F1-0266-E69A-FDAD-4BD1DC3CD152}" dt="2025-03-25T15:05:56.164" v="68"/>
          <ac:picMkLst>
            <pc:docMk/>
            <pc:sldMk cId="3301841947" sldId="492"/>
            <ac:picMk id="2" creationId="{319CFB71-94DF-A89D-EC9D-C50C1D066C41}"/>
          </ac:picMkLst>
        </pc:picChg>
      </pc:sldChg>
      <pc:sldChg chg="addSp modSp add replId">
        <pc:chgData name="Jennifer Paola Bonilla Rojas" userId="S::jennifer.bonilla@manizales.gov.co::87afeb77-a93c-4ed5-8f3c-fd466d7fc361" providerId="AD" clId="Web-{6D58A7F1-0266-E69A-FDAD-4BD1DC3CD152}" dt="2025-03-25T15:06:12.789" v="69"/>
        <pc:sldMkLst>
          <pc:docMk/>
          <pc:sldMk cId="2506018153" sldId="493"/>
        </pc:sldMkLst>
        <pc:picChg chg="add mod">
          <ac:chgData name="Jennifer Paola Bonilla Rojas" userId="S::jennifer.bonilla@manizales.gov.co::87afeb77-a93c-4ed5-8f3c-fd466d7fc361" providerId="AD" clId="Web-{6D58A7F1-0266-E69A-FDAD-4BD1DC3CD152}" dt="2025-03-25T15:06:12.789" v="69"/>
          <ac:picMkLst>
            <pc:docMk/>
            <pc:sldMk cId="2506018153" sldId="493"/>
            <ac:picMk id="2" creationId="{F4F2BE73-7529-E2AB-60B4-D0D4F58790FB}"/>
          </ac:picMkLst>
        </pc:picChg>
      </pc:sldChg>
      <pc:sldChg chg="addSp delSp modSp add replId">
        <pc:chgData name="Jennifer Paola Bonilla Rojas" userId="S::jennifer.bonilla@manizales.gov.co::87afeb77-a93c-4ed5-8f3c-fd466d7fc361" providerId="AD" clId="Web-{6D58A7F1-0266-E69A-FDAD-4BD1DC3CD152}" dt="2025-03-25T15:04:06.645" v="67" actId="1076"/>
        <pc:sldMkLst>
          <pc:docMk/>
          <pc:sldMk cId="2147208196" sldId="494"/>
        </pc:sldMkLst>
        <pc:picChg chg="add del mod">
          <ac:chgData name="Jennifer Paola Bonilla Rojas" userId="S::jennifer.bonilla@manizales.gov.co::87afeb77-a93c-4ed5-8f3c-fd466d7fc361" providerId="AD" clId="Web-{6D58A7F1-0266-E69A-FDAD-4BD1DC3CD152}" dt="2025-03-25T15:04:02.816" v="64"/>
          <ac:picMkLst>
            <pc:docMk/>
            <pc:sldMk cId="2147208196" sldId="494"/>
            <ac:picMk id="2" creationId="{CD3D45E6-34E9-A290-7BD0-35DDF9BD6103}"/>
          </ac:picMkLst>
        </pc:picChg>
        <pc:picChg chg="add mod">
          <ac:chgData name="Jennifer Paola Bonilla Rojas" userId="S::jennifer.bonilla@manizales.gov.co::87afeb77-a93c-4ed5-8f3c-fd466d7fc361" providerId="AD" clId="Web-{6D58A7F1-0266-E69A-FDAD-4BD1DC3CD152}" dt="2025-03-25T15:04:06.645" v="67" actId="1076"/>
          <ac:picMkLst>
            <pc:docMk/>
            <pc:sldMk cId="2147208196" sldId="494"/>
            <ac:picMk id="3" creationId="{5EC1ABCE-5C4C-E4E2-618E-C12FAE5DF6E1}"/>
          </ac:picMkLst>
        </pc:picChg>
      </pc:sldChg>
      <pc:sldChg chg="addSp delSp modSp add replId">
        <pc:chgData name="Jennifer Paola Bonilla Rojas" userId="S::jennifer.bonilla@manizales.gov.co::87afeb77-a93c-4ed5-8f3c-fd466d7fc361" providerId="AD" clId="Web-{6D58A7F1-0266-E69A-FDAD-4BD1DC3CD152}" dt="2025-03-25T15:06:36.040" v="72"/>
        <pc:sldMkLst>
          <pc:docMk/>
          <pc:sldMk cId="4005163698" sldId="495"/>
        </pc:sldMkLst>
        <pc:picChg chg="del">
          <ac:chgData name="Jennifer Paola Bonilla Rojas" userId="S::jennifer.bonilla@manizales.gov.co::87afeb77-a93c-4ed5-8f3c-fd466d7fc361" providerId="AD" clId="Web-{6D58A7F1-0266-E69A-FDAD-4BD1DC3CD152}" dt="2025-03-25T15:06:22.227" v="71"/>
          <ac:picMkLst>
            <pc:docMk/>
            <pc:sldMk cId="4005163698" sldId="495"/>
            <ac:picMk id="2" creationId="{56A3696E-50AB-4B30-E4D0-E32BE7B3BF2D}"/>
          </ac:picMkLst>
        </pc:picChg>
        <pc:picChg chg="add mod">
          <ac:chgData name="Jennifer Paola Bonilla Rojas" userId="S::jennifer.bonilla@manizales.gov.co::87afeb77-a93c-4ed5-8f3c-fd466d7fc361" providerId="AD" clId="Web-{6D58A7F1-0266-E69A-FDAD-4BD1DC3CD152}" dt="2025-03-25T15:06:36.040" v="72"/>
          <ac:picMkLst>
            <pc:docMk/>
            <pc:sldMk cId="4005163698" sldId="495"/>
            <ac:picMk id="3" creationId="{5E96E4E4-0F1F-2CF8-6136-04B9F50FA603}"/>
          </ac:picMkLst>
        </pc:picChg>
      </pc:sldChg>
      <pc:sldChg chg="addSp modSp add replId">
        <pc:chgData name="Jennifer Paola Bonilla Rojas" userId="S::jennifer.bonilla@manizales.gov.co::87afeb77-a93c-4ed5-8f3c-fd466d7fc361" providerId="AD" clId="Web-{6D58A7F1-0266-E69A-FDAD-4BD1DC3CD152}" dt="2025-03-25T15:27:28.485" v="108" actId="1076"/>
        <pc:sldMkLst>
          <pc:docMk/>
          <pc:sldMk cId="3183521359" sldId="496"/>
        </pc:sldMkLst>
        <pc:picChg chg="add mod">
          <ac:chgData name="Jennifer Paola Bonilla Rojas" userId="S::jennifer.bonilla@manizales.gov.co::87afeb77-a93c-4ed5-8f3c-fd466d7fc361" providerId="AD" clId="Web-{6D58A7F1-0266-E69A-FDAD-4BD1DC3CD152}" dt="2025-03-25T15:27:28.485" v="108" actId="1076"/>
          <ac:picMkLst>
            <pc:docMk/>
            <pc:sldMk cId="3183521359" sldId="496"/>
            <ac:picMk id="2" creationId="{7FDA69F3-59D1-E38C-C26F-EE12E7C212CC}"/>
          </ac:picMkLst>
        </pc:picChg>
      </pc:sldChg>
      <pc:sldChg chg="addSp delSp modSp add replId">
        <pc:chgData name="Jennifer Paola Bonilla Rojas" userId="S::jennifer.bonilla@manizales.gov.co::87afeb77-a93c-4ed5-8f3c-fd466d7fc361" providerId="AD" clId="Web-{6D58A7F1-0266-E69A-FDAD-4BD1DC3CD152}" dt="2025-03-25T15:27:13.407" v="102"/>
        <pc:sldMkLst>
          <pc:docMk/>
          <pc:sldMk cId="3627610668" sldId="497"/>
        </pc:sldMkLst>
        <pc:picChg chg="del">
          <ac:chgData name="Jennifer Paola Bonilla Rojas" userId="S::jennifer.bonilla@manizales.gov.co::87afeb77-a93c-4ed5-8f3c-fd466d7fc361" providerId="AD" clId="Web-{6D58A7F1-0266-E69A-FDAD-4BD1DC3CD152}" dt="2025-03-25T15:27:10.969" v="101"/>
          <ac:picMkLst>
            <pc:docMk/>
            <pc:sldMk cId="3627610668" sldId="497"/>
            <ac:picMk id="2" creationId="{B5E6617B-2465-669C-11B3-BEB816380307}"/>
          </ac:picMkLst>
        </pc:picChg>
        <pc:picChg chg="add mod">
          <ac:chgData name="Jennifer Paola Bonilla Rojas" userId="S::jennifer.bonilla@manizales.gov.co::87afeb77-a93c-4ed5-8f3c-fd466d7fc361" providerId="AD" clId="Web-{6D58A7F1-0266-E69A-FDAD-4BD1DC3CD152}" dt="2025-03-25T15:27:13.407" v="102"/>
          <ac:picMkLst>
            <pc:docMk/>
            <pc:sldMk cId="3627610668" sldId="497"/>
            <ac:picMk id="3" creationId="{973FBAAC-3A26-D4DD-0239-533C069B4589}"/>
          </ac:picMkLst>
        </pc:picChg>
      </pc:sldChg>
    </pc:docChg>
  </pc:docChgLst>
  <pc:docChgLst>
    <pc:chgData name="Jennifer Paola Bonilla Rojas" userId="S::jennifer.bonilla@manizales.gov.co::87afeb77-a93c-4ed5-8f3c-fd466d7fc361" providerId="AD" clId="Web-{7C2274D3-3A49-4E90-FBD9-BB386A14CC13}"/>
    <pc:docChg chg="addSld delSld modSld">
      <pc:chgData name="Jennifer Paola Bonilla Rojas" userId="S::jennifer.bonilla@manizales.gov.co::87afeb77-a93c-4ed5-8f3c-fd466d7fc361" providerId="AD" clId="Web-{7C2274D3-3A49-4E90-FBD9-BB386A14CC13}" dt="2024-09-10T14:12:26.320" v="617"/>
      <pc:docMkLst>
        <pc:docMk/>
      </pc:docMkLst>
      <pc:sldChg chg="addSp delSp modSp add del mod setBg">
        <pc:chgData name="Jennifer Paola Bonilla Rojas" userId="S::jennifer.bonilla@manizales.gov.co::87afeb77-a93c-4ed5-8f3c-fd466d7fc361" providerId="AD" clId="Web-{7C2274D3-3A49-4E90-FBD9-BB386A14CC13}" dt="2024-09-10T14:12:26.320" v="617"/>
        <pc:sldMkLst>
          <pc:docMk/>
          <pc:sldMk cId="1617080077" sldId="257"/>
        </pc:sldMkLst>
        <pc:spChg chg="add del">
          <ac:chgData name="Jennifer Paola Bonilla Rojas" userId="S::jennifer.bonilla@manizales.gov.co::87afeb77-a93c-4ed5-8f3c-fd466d7fc361" providerId="AD" clId="Web-{7C2274D3-3A49-4E90-FBD9-BB386A14CC13}" dt="2024-09-10T14:12:26.320" v="617"/>
          <ac:spMkLst>
            <pc:docMk/>
            <pc:sldMk cId="1617080077" sldId="257"/>
            <ac:spMk id="58" creationId="{179D851C-8A22-40C2-95AB-87556CF73F46}"/>
          </ac:spMkLst>
        </pc:spChg>
        <pc:grpChg chg="add del">
          <ac:chgData name="Jennifer Paola Bonilla Rojas" userId="S::jennifer.bonilla@manizales.gov.co::87afeb77-a93c-4ed5-8f3c-fd466d7fc361" providerId="AD" clId="Web-{7C2274D3-3A49-4E90-FBD9-BB386A14CC13}" dt="2024-09-10T14:12:26.320" v="617"/>
          <ac:grpSpMkLst>
            <pc:docMk/>
            <pc:sldMk cId="1617080077" sldId="257"/>
            <ac:grpSpMk id="17" creationId="{72A9CFA7-7B9A-4AD7-AB70-C7667C5948CD}"/>
          </ac:grpSpMkLst>
        </pc:grpChg>
        <pc:picChg chg="mod">
          <ac:chgData name="Jennifer Paola Bonilla Rojas" userId="S::jennifer.bonilla@manizales.gov.co::87afeb77-a93c-4ed5-8f3c-fd466d7fc361" providerId="AD" clId="Web-{7C2274D3-3A49-4E90-FBD9-BB386A14CC13}" dt="2024-09-10T14:12:26.320" v="617"/>
          <ac:picMkLst>
            <pc:docMk/>
            <pc:sldMk cId="1617080077" sldId="257"/>
            <ac:picMk id="3" creationId="{00000000-0000-0000-0000-000000000000}"/>
          </ac:picMkLst>
        </pc:picChg>
        <pc:picChg chg="mod ord">
          <ac:chgData name="Jennifer Paola Bonilla Rojas" userId="S::jennifer.bonilla@manizales.gov.co::87afeb77-a93c-4ed5-8f3c-fd466d7fc361" providerId="AD" clId="Web-{7C2274D3-3A49-4E90-FBD9-BB386A14CC13}" dt="2024-09-10T14:12:26.320" v="617"/>
          <ac:picMkLst>
            <pc:docMk/>
            <pc:sldMk cId="1617080077" sldId="257"/>
            <ac:picMk id="10" creationId="{00000000-0000-0000-0000-000000000000}"/>
          </ac:picMkLst>
        </pc:picChg>
        <pc:picChg chg="add del">
          <ac:chgData name="Jennifer Paola Bonilla Rojas" userId="S::jennifer.bonilla@manizales.gov.co::87afeb77-a93c-4ed5-8f3c-fd466d7fc361" providerId="AD" clId="Web-{7C2274D3-3A49-4E90-FBD9-BB386A14CC13}" dt="2024-09-10T14:12:26.320" v="617"/>
          <ac:picMkLst>
            <pc:docMk/>
            <pc:sldMk cId="1617080077" sldId="257"/>
            <ac:picMk id="15" creationId="{B882E441-FBBB-4BE0-AD21-E7ADF5F6A469}"/>
          </ac:picMkLst>
        </pc:picChg>
        <pc:picChg chg="add del">
          <ac:chgData name="Jennifer Paola Bonilla Rojas" userId="S::jennifer.bonilla@manizales.gov.co::87afeb77-a93c-4ed5-8f3c-fd466d7fc361" providerId="AD" clId="Web-{7C2274D3-3A49-4E90-FBD9-BB386A14CC13}" dt="2024-09-10T14:12:26.320" v="617"/>
          <ac:picMkLst>
            <pc:docMk/>
            <pc:sldMk cId="1617080077" sldId="257"/>
            <ac:picMk id="60" creationId="{87167C05-6114-45E2-AE3D-B77D38988FFC}"/>
          </ac:picMkLst>
        </pc:picChg>
        <pc:cxnChg chg="add del">
          <ac:chgData name="Jennifer Paola Bonilla Rojas" userId="S::jennifer.bonilla@manizales.gov.co::87afeb77-a93c-4ed5-8f3c-fd466d7fc361" providerId="AD" clId="Web-{7C2274D3-3A49-4E90-FBD9-BB386A14CC13}" dt="2024-09-10T14:12:26.320" v="617"/>
          <ac:cxnSpMkLst>
            <pc:docMk/>
            <pc:sldMk cId="1617080077" sldId="257"/>
            <ac:cxnSpMk id="62" creationId="{792A6FB2-C222-4C89-B4E3-7F96367DC2A1}"/>
          </ac:cxnSpMkLst>
        </pc:cxnChg>
      </pc:sldChg>
      <pc:sldChg chg="modSp add del">
        <pc:chgData name="Jennifer Paola Bonilla Rojas" userId="S::jennifer.bonilla@manizales.gov.co::87afeb77-a93c-4ed5-8f3c-fd466d7fc361" providerId="AD" clId="Web-{7C2274D3-3A49-4E90-FBD9-BB386A14CC13}" dt="2024-09-10T14:00:03.409" v="563" actId="1076"/>
        <pc:sldMkLst>
          <pc:docMk/>
          <pc:sldMk cId="167497313" sldId="258"/>
        </pc:sldMkLst>
        <pc:spChg chg="mod">
          <ac:chgData name="Jennifer Paola Bonilla Rojas" userId="S::jennifer.bonilla@manizales.gov.co::87afeb77-a93c-4ed5-8f3c-fd466d7fc361" providerId="AD" clId="Web-{7C2274D3-3A49-4E90-FBD9-BB386A14CC13}" dt="2024-09-10T13:59:51.425" v="556" actId="1076"/>
          <ac:spMkLst>
            <pc:docMk/>
            <pc:sldMk cId="167497313" sldId="258"/>
            <ac:spMk id="4" creationId="{00000000-0000-0000-0000-000000000000}"/>
          </ac:spMkLst>
        </pc:spChg>
        <pc:picChg chg="mod">
          <ac:chgData name="Jennifer Paola Bonilla Rojas" userId="S::jennifer.bonilla@manizales.gov.co::87afeb77-a93c-4ed5-8f3c-fd466d7fc361" providerId="AD" clId="Web-{7C2274D3-3A49-4E90-FBD9-BB386A14CC13}" dt="2024-09-10T13:59:57.269" v="559" actId="1076"/>
          <ac:picMkLst>
            <pc:docMk/>
            <pc:sldMk cId="167497313" sldId="258"/>
            <ac:picMk id="2" creationId="{00000000-0000-0000-0000-000000000000}"/>
          </ac:picMkLst>
        </pc:picChg>
        <pc:picChg chg="mod">
          <ac:chgData name="Jennifer Paola Bonilla Rojas" userId="S::jennifer.bonilla@manizales.gov.co::87afeb77-a93c-4ed5-8f3c-fd466d7fc361" providerId="AD" clId="Web-{7C2274D3-3A49-4E90-FBD9-BB386A14CC13}" dt="2024-09-10T14:00:03.409" v="563" actId="1076"/>
          <ac:picMkLst>
            <pc:docMk/>
            <pc:sldMk cId="167497313" sldId="258"/>
            <ac:picMk id="5" creationId="{00000000-0000-0000-0000-000000000000}"/>
          </ac:picMkLst>
        </pc:picChg>
      </pc:sldChg>
      <pc:sldChg chg="modSp add del">
        <pc:chgData name="Jennifer Paola Bonilla Rojas" userId="S::jennifer.bonilla@manizales.gov.co::87afeb77-a93c-4ed5-8f3c-fd466d7fc361" providerId="AD" clId="Web-{7C2274D3-3A49-4E90-FBD9-BB386A14CC13}" dt="2024-09-10T14:00:47.536" v="573" actId="1076"/>
        <pc:sldMkLst>
          <pc:docMk/>
          <pc:sldMk cId="1932395081" sldId="259"/>
        </pc:sldMkLst>
        <pc:picChg chg="mod">
          <ac:chgData name="Jennifer Paola Bonilla Rojas" userId="S::jennifer.bonilla@manizales.gov.co::87afeb77-a93c-4ed5-8f3c-fd466d7fc361" providerId="AD" clId="Web-{7C2274D3-3A49-4E90-FBD9-BB386A14CC13}" dt="2024-09-10T14:00:47.536" v="573" actId="1076"/>
          <ac:picMkLst>
            <pc:docMk/>
            <pc:sldMk cId="1932395081" sldId="259"/>
            <ac:picMk id="2" creationId="{00000000-0000-0000-0000-000000000000}"/>
          </ac:picMkLst>
        </pc:picChg>
        <pc:picChg chg="mod">
          <ac:chgData name="Jennifer Paola Bonilla Rojas" userId="S::jennifer.bonilla@manizales.gov.co::87afeb77-a93c-4ed5-8f3c-fd466d7fc361" providerId="AD" clId="Web-{7C2274D3-3A49-4E90-FBD9-BB386A14CC13}" dt="2024-09-10T14:00:17.269" v="566" actId="1076"/>
          <ac:picMkLst>
            <pc:docMk/>
            <pc:sldMk cId="1932395081" sldId="259"/>
            <ac:picMk id="3" creationId="{00000000-0000-0000-0000-000000000000}"/>
          </ac:picMkLst>
        </pc:picChg>
      </pc:sldChg>
      <pc:sldChg chg="addSp delSp modSp new">
        <pc:chgData name="Jennifer Paola Bonilla Rojas" userId="S::jennifer.bonilla@manizales.gov.co::87afeb77-a93c-4ed5-8f3c-fd466d7fc361" providerId="AD" clId="Web-{7C2274D3-3A49-4E90-FBD9-BB386A14CC13}" dt="2024-09-10T13:59:24.158" v="545" actId="20577"/>
        <pc:sldMkLst>
          <pc:docMk/>
          <pc:sldMk cId="1355015023" sldId="469"/>
        </pc:sldMkLst>
        <pc:spChg chg="add mod">
          <ac:chgData name="Jennifer Paola Bonilla Rojas" userId="S::jennifer.bonilla@manizales.gov.co::87afeb77-a93c-4ed5-8f3c-fd466d7fc361" providerId="AD" clId="Web-{7C2274D3-3A49-4E90-FBD9-BB386A14CC13}" dt="2024-09-10T13:41:11.957" v="407" actId="1076"/>
          <ac:spMkLst>
            <pc:docMk/>
            <pc:sldMk cId="1355015023" sldId="469"/>
            <ac:spMk id="2" creationId="{D45D660C-0855-0536-6798-AECC775D07ED}"/>
          </ac:spMkLst>
        </pc:spChg>
        <pc:spChg chg="add del">
          <ac:chgData name="Jennifer Paola Bonilla Rojas" userId="S::jennifer.bonilla@manizales.gov.co::87afeb77-a93c-4ed5-8f3c-fd466d7fc361" providerId="AD" clId="Web-{7C2274D3-3A49-4E90-FBD9-BB386A14CC13}" dt="2024-09-10T13:02:14.393" v="63"/>
          <ac:spMkLst>
            <pc:docMk/>
            <pc:sldMk cId="1355015023" sldId="469"/>
            <ac:spMk id="3" creationId="{353CCC2C-93DC-033D-6F5E-A0CFAD421E2F}"/>
          </ac:spMkLst>
        </pc:spChg>
        <pc:spChg chg="add del mod">
          <ac:chgData name="Jennifer Paola Bonilla Rojas" userId="S::jennifer.bonilla@manizales.gov.co::87afeb77-a93c-4ed5-8f3c-fd466d7fc361" providerId="AD" clId="Web-{7C2274D3-3A49-4E90-FBD9-BB386A14CC13}" dt="2024-09-10T13:32:07.036" v="343"/>
          <ac:spMkLst>
            <pc:docMk/>
            <pc:sldMk cId="1355015023" sldId="469"/>
            <ac:spMk id="4" creationId="{DD8FF1EB-A10C-3E63-FB6F-92B906FAB431}"/>
          </ac:spMkLst>
        </pc:spChg>
        <pc:spChg chg="add del mod">
          <ac:chgData name="Jennifer Paola Bonilla Rojas" userId="S::jennifer.bonilla@manizales.gov.co::87afeb77-a93c-4ed5-8f3c-fd466d7fc361" providerId="AD" clId="Web-{7C2274D3-3A49-4E90-FBD9-BB386A14CC13}" dt="2024-09-10T13:58:34.079" v="523"/>
          <ac:spMkLst>
            <pc:docMk/>
            <pc:sldMk cId="1355015023" sldId="469"/>
            <ac:spMk id="2380" creationId="{2D0EDA29-6EDC-E131-F628-2D2E18B23C30}"/>
          </ac:spMkLst>
        </pc:spChg>
        <pc:graphicFrameChg chg="add mod modGraphic">
          <ac:chgData name="Jennifer Paola Bonilla Rojas" userId="S::jennifer.bonilla@manizales.gov.co::87afeb77-a93c-4ed5-8f3c-fd466d7fc361" providerId="AD" clId="Web-{7C2274D3-3A49-4E90-FBD9-BB386A14CC13}" dt="2024-09-10T13:59:24.158" v="545" actId="20577"/>
          <ac:graphicFrameMkLst>
            <pc:docMk/>
            <pc:sldMk cId="1355015023" sldId="469"/>
            <ac:graphicFrameMk id="5" creationId="{E6CD4387-6D0C-9A64-877B-9F5AD8AFE8BE}"/>
          </ac:graphicFrameMkLst>
        </pc:graphicFrameChg>
      </pc:sldChg>
      <pc:sldChg chg="new del">
        <pc:chgData name="Jennifer Paola Bonilla Rojas" userId="S::jennifer.bonilla@manizales.gov.co::87afeb77-a93c-4ed5-8f3c-fd466d7fc361" providerId="AD" clId="Web-{7C2274D3-3A49-4E90-FBD9-BB386A14CC13}" dt="2024-09-10T13:57:36.765" v="504"/>
        <pc:sldMkLst>
          <pc:docMk/>
          <pc:sldMk cId="2199911549" sldId="470"/>
        </pc:sldMkLst>
      </pc:sldChg>
      <pc:sldChg chg="addSp modSp add">
        <pc:chgData name="Jennifer Paola Bonilla Rojas" userId="S::jennifer.bonilla@manizales.gov.co::87afeb77-a93c-4ed5-8f3c-fd466d7fc361" providerId="AD" clId="Web-{7C2274D3-3A49-4E90-FBD9-BB386A14CC13}" dt="2024-09-10T13:56:39.966" v="477" actId="14100"/>
        <pc:sldMkLst>
          <pc:docMk/>
          <pc:sldMk cId="891256235" sldId="471"/>
        </pc:sldMkLst>
        <pc:spChg chg="add mod">
          <ac:chgData name="Jennifer Paola Bonilla Rojas" userId="S::jennifer.bonilla@manizales.gov.co::87afeb77-a93c-4ed5-8f3c-fd466d7fc361" providerId="AD" clId="Web-{7C2274D3-3A49-4E90-FBD9-BB386A14CC13}" dt="2024-09-10T13:55:40.090" v="458" actId="20577"/>
          <ac:spMkLst>
            <pc:docMk/>
            <pc:sldMk cId="891256235" sldId="471"/>
            <ac:spMk id="2" creationId="{92630527-AD6E-493E-4442-5BBE9EDF31BD}"/>
          </ac:spMkLst>
        </pc:spChg>
        <pc:spChg chg="add mod">
          <ac:chgData name="Jennifer Paola Bonilla Rojas" userId="S::jennifer.bonilla@manizales.gov.co::87afeb77-a93c-4ed5-8f3c-fd466d7fc361" providerId="AD" clId="Web-{7C2274D3-3A49-4E90-FBD9-BB386A14CC13}" dt="2024-09-10T13:56:33.591" v="474"/>
          <ac:spMkLst>
            <pc:docMk/>
            <pc:sldMk cId="891256235" sldId="471"/>
            <ac:spMk id="3" creationId="{E45DD4C9-D2EE-D4C8-705A-211B1D4CA083}"/>
          </ac:spMkLst>
        </pc:spChg>
        <pc:spChg chg="mod">
          <ac:chgData name="Jennifer Paola Bonilla Rojas" userId="S::jennifer.bonilla@manizales.gov.co::87afeb77-a93c-4ed5-8f3c-fd466d7fc361" providerId="AD" clId="Web-{7C2274D3-3A49-4E90-FBD9-BB386A14CC13}" dt="2024-09-10T13:54:51.401" v="442" actId="20577"/>
          <ac:spMkLst>
            <pc:docMk/>
            <pc:sldMk cId="891256235" sldId="471"/>
            <ac:spMk id="11" creationId="{00000000-0000-0000-0000-000000000000}"/>
          </ac:spMkLst>
        </pc:spChg>
        <pc:picChg chg="mod">
          <ac:chgData name="Jennifer Paola Bonilla Rojas" userId="S::jennifer.bonilla@manizales.gov.co::87afeb77-a93c-4ed5-8f3c-fd466d7fc361" providerId="AD" clId="Web-{7C2274D3-3A49-4E90-FBD9-BB386A14CC13}" dt="2024-09-10T13:52:20.600" v="430" actId="1076"/>
          <ac:picMkLst>
            <pc:docMk/>
            <pc:sldMk cId="891256235" sldId="471"/>
            <ac:picMk id="7" creationId="{00000000-0000-0000-0000-000000000000}"/>
          </ac:picMkLst>
        </pc:picChg>
        <pc:picChg chg="mod">
          <ac:chgData name="Jennifer Paola Bonilla Rojas" userId="S::jennifer.bonilla@manizales.gov.co::87afeb77-a93c-4ed5-8f3c-fd466d7fc361" providerId="AD" clId="Web-{7C2274D3-3A49-4E90-FBD9-BB386A14CC13}" dt="2024-09-10T13:52:19.412" v="429" actId="1076"/>
          <ac:picMkLst>
            <pc:docMk/>
            <pc:sldMk cId="891256235" sldId="471"/>
            <ac:picMk id="8" creationId="{00000000-0000-0000-0000-000000000000}"/>
          </ac:picMkLst>
        </pc:picChg>
        <pc:picChg chg="mod">
          <ac:chgData name="Jennifer Paola Bonilla Rojas" userId="S::jennifer.bonilla@manizales.gov.co::87afeb77-a93c-4ed5-8f3c-fd466d7fc361" providerId="AD" clId="Web-{7C2274D3-3A49-4E90-FBD9-BB386A14CC13}" dt="2024-09-10T13:56:39.966" v="477" actId="14100"/>
          <ac:picMkLst>
            <pc:docMk/>
            <pc:sldMk cId="891256235" sldId="471"/>
            <ac:picMk id="9" creationId="{00000000-0000-0000-0000-000000000000}"/>
          </ac:picMkLst>
        </pc:picChg>
      </pc:sldChg>
      <pc:sldChg chg="add del">
        <pc:chgData name="Jennifer Paola Bonilla Rojas" userId="S::jennifer.bonilla@manizales.gov.co::87afeb77-a93c-4ed5-8f3c-fd466d7fc361" providerId="AD" clId="Web-{7C2274D3-3A49-4E90-FBD9-BB386A14CC13}" dt="2024-09-10T13:55:51.465" v="460"/>
        <pc:sldMkLst>
          <pc:docMk/>
          <pc:sldMk cId="1418616503" sldId="472"/>
        </pc:sldMkLst>
      </pc:sldChg>
      <pc:sldChg chg="addSp delSp modSp new">
        <pc:chgData name="Jennifer Paola Bonilla Rojas" userId="S::jennifer.bonilla@manizales.gov.co::87afeb77-a93c-4ed5-8f3c-fd466d7fc361" providerId="AD" clId="Web-{7C2274D3-3A49-4E90-FBD9-BB386A14CC13}" dt="2024-09-10T14:04:50.886" v="604" actId="1076"/>
        <pc:sldMkLst>
          <pc:docMk/>
          <pc:sldMk cId="2161980089" sldId="472"/>
        </pc:sldMkLst>
        <pc:spChg chg="del">
          <ac:chgData name="Jennifer Paola Bonilla Rojas" userId="S::jennifer.bonilla@manizales.gov.co::87afeb77-a93c-4ed5-8f3c-fd466d7fc361" providerId="AD" clId="Web-{7C2274D3-3A49-4E90-FBD9-BB386A14CC13}" dt="2024-09-10T14:03:09.055" v="579"/>
          <ac:spMkLst>
            <pc:docMk/>
            <pc:sldMk cId="2161980089" sldId="472"/>
            <ac:spMk id="2" creationId="{D5AFE692-91D4-7499-278A-3E4310C3A15A}"/>
          </ac:spMkLst>
        </pc:spChg>
        <pc:spChg chg="del">
          <ac:chgData name="Jennifer Paola Bonilla Rojas" userId="S::jennifer.bonilla@manizales.gov.co::87afeb77-a93c-4ed5-8f3c-fd466d7fc361" providerId="AD" clId="Web-{7C2274D3-3A49-4E90-FBD9-BB386A14CC13}" dt="2024-09-10T14:03:00.555" v="575"/>
          <ac:spMkLst>
            <pc:docMk/>
            <pc:sldMk cId="2161980089" sldId="472"/>
            <ac:spMk id="3" creationId="{2816C48D-9D6C-3EC6-9857-373897E3FE96}"/>
          </ac:spMkLst>
        </pc:spChg>
        <pc:picChg chg="add mod ord">
          <ac:chgData name="Jennifer Paola Bonilla Rojas" userId="S::jennifer.bonilla@manizales.gov.co::87afeb77-a93c-4ed5-8f3c-fd466d7fc361" providerId="AD" clId="Web-{7C2274D3-3A49-4E90-FBD9-BB386A14CC13}" dt="2024-09-10T14:04:47.495" v="603" actId="14100"/>
          <ac:picMkLst>
            <pc:docMk/>
            <pc:sldMk cId="2161980089" sldId="472"/>
            <ac:picMk id="4" creationId="{FD1723A4-A2FD-92BB-87A5-B9E62E65C205}"/>
          </ac:picMkLst>
        </pc:picChg>
        <pc:picChg chg="add mod">
          <ac:chgData name="Jennifer Paola Bonilla Rojas" userId="S::jennifer.bonilla@manizales.gov.co::87afeb77-a93c-4ed5-8f3c-fd466d7fc361" providerId="AD" clId="Web-{7C2274D3-3A49-4E90-FBD9-BB386A14CC13}" dt="2024-09-10T14:04:50.886" v="604" actId="1076"/>
          <ac:picMkLst>
            <pc:docMk/>
            <pc:sldMk cId="2161980089" sldId="472"/>
            <ac:picMk id="5" creationId="{9B0CA4BC-C6E7-2373-CD26-95B05D8D7C47}"/>
          </ac:picMkLst>
        </pc:picChg>
      </pc:sldChg>
      <pc:sldChg chg="addSp delSp modSp new del">
        <pc:chgData name="Jennifer Paola Bonilla Rojas" userId="S::jennifer.bonilla@manizales.gov.co::87afeb77-a93c-4ed5-8f3c-fd466d7fc361" providerId="AD" clId="Web-{7C2274D3-3A49-4E90-FBD9-BB386A14CC13}" dt="2024-09-10T14:04:53.542" v="605"/>
        <pc:sldMkLst>
          <pc:docMk/>
          <pc:sldMk cId="1412881167" sldId="473"/>
        </pc:sldMkLst>
        <pc:spChg chg="del">
          <ac:chgData name="Jennifer Paola Bonilla Rojas" userId="S::jennifer.bonilla@manizales.gov.co::87afeb77-a93c-4ed5-8f3c-fd466d7fc361" providerId="AD" clId="Web-{7C2274D3-3A49-4E90-FBD9-BB386A14CC13}" dt="2024-09-10T14:03:11.040" v="581"/>
          <ac:spMkLst>
            <pc:docMk/>
            <pc:sldMk cId="1412881167" sldId="473"/>
            <ac:spMk id="2" creationId="{62BAF63B-3B1F-8BD3-CB9F-E15353366570}"/>
          </ac:spMkLst>
        </pc:spChg>
        <pc:spChg chg="del">
          <ac:chgData name="Jennifer Paola Bonilla Rojas" userId="S::jennifer.bonilla@manizales.gov.co::87afeb77-a93c-4ed5-8f3c-fd466d7fc361" providerId="AD" clId="Web-{7C2274D3-3A49-4E90-FBD9-BB386A14CC13}" dt="2024-09-10T14:03:11.040" v="580"/>
          <ac:spMkLst>
            <pc:docMk/>
            <pc:sldMk cId="1412881167" sldId="473"/>
            <ac:spMk id="3" creationId="{1C10FD40-F7F5-1CEF-338C-ABF9B12DE262}"/>
          </ac:spMkLst>
        </pc:spChg>
        <pc:picChg chg="add del mod">
          <ac:chgData name="Jennifer Paola Bonilla Rojas" userId="S::jennifer.bonilla@manizales.gov.co::87afeb77-a93c-4ed5-8f3c-fd466d7fc361" providerId="AD" clId="Web-{7C2274D3-3A49-4E90-FBD9-BB386A14CC13}" dt="2024-09-10T14:04:33.198" v="594"/>
          <ac:picMkLst>
            <pc:docMk/>
            <pc:sldMk cId="1412881167" sldId="473"/>
            <ac:picMk id="4" creationId="{D3682730-6F63-CEE5-FFB7-A937AF009B5C}"/>
          </ac:picMkLst>
        </pc:picChg>
      </pc:sldChg>
      <pc:sldChg chg="addSp delSp modSp new">
        <pc:chgData name="Jennifer Paola Bonilla Rojas" userId="S::jennifer.bonilla@manizales.gov.co::87afeb77-a93c-4ed5-8f3c-fd466d7fc361" providerId="AD" clId="Web-{7C2274D3-3A49-4E90-FBD9-BB386A14CC13}" dt="2024-09-10T14:05:11.527" v="609" actId="14100"/>
        <pc:sldMkLst>
          <pc:docMk/>
          <pc:sldMk cId="3149212371" sldId="474"/>
        </pc:sldMkLst>
        <pc:spChg chg="del">
          <ac:chgData name="Jennifer Paola Bonilla Rojas" userId="S::jennifer.bonilla@manizales.gov.co::87afeb77-a93c-4ed5-8f3c-fd466d7fc361" providerId="AD" clId="Web-{7C2274D3-3A49-4E90-FBD9-BB386A14CC13}" dt="2024-09-10T14:03:12.727" v="583"/>
          <ac:spMkLst>
            <pc:docMk/>
            <pc:sldMk cId="3149212371" sldId="474"/>
            <ac:spMk id="2" creationId="{49B4433F-02A0-FC99-3C92-16F682578332}"/>
          </ac:spMkLst>
        </pc:spChg>
        <pc:spChg chg="del">
          <ac:chgData name="Jennifer Paola Bonilla Rojas" userId="S::jennifer.bonilla@manizales.gov.co::87afeb77-a93c-4ed5-8f3c-fd466d7fc361" providerId="AD" clId="Web-{7C2274D3-3A49-4E90-FBD9-BB386A14CC13}" dt="2024-09-10T14:03:12.727" v="582"/>
          <ac:spMkLst>
            <pc:docMk/>
            <pc:sldMk cId="3149212371" sldId="474"/>
            <ac:spMk id="3" creationId="{5ACC51C5-F022-60DD-B029-EF824775C1F2}"/>
          </ac:spMkLst>
        </pc:spChg>
        <pc:picChg chg="add mod modCrop">
          <ac:chgData name="Jennifer Paola Bonilla Rojas" userId="S::jennifer.bonilla@manizales.gov.co::87afeb77-a93c-4ed5-8f3c-fd466d7fc361" providerId="AD" clId="Web-{7C2274D3-3A49-4E90-FBD9-BB386A14CC13}" dt="2024-09-10T14:05:11.527" v="609" actId="14100"/>
          <ac:picMkLst>
            <pc:docMk/>
            <pc:sldMk cId="3149212371" sldId="474"/>
            <ac:picMk id="4" creationId="{2EF2C2EF-AB33-915D-FF75-91551EBCD6A2}"/>
          </ac:picMkLst>
        </pc:picChg>
      </pc:sldChg>
      <pc:sldChg chg="addSp delSp modSp new">
        <pc:chgData name="Jennifer Paola Bonilla Rojas" userId="S::jennifer.bonilla@manizales.gov.co::87afeb77-a93c-4ed5-8f3c-fd466d7fc361" providerId="AD" clId="Web-{7C2274D3-3A49-4E90-FBD9-BB386A14CC13}" dt="2024-09-10T14:05:27.871" v="615" actId="1076"/>
        <pc:sldMkLst>
          <pc:docMk/>
          <pc:sldMk cId="2870903288" sldId="475"/>
        </pc:sldMkLst>
        <pc:spChg chg="del">
          <ac:chgData name="Jennifer Paola Bonilla Rojas" userId="S::jennifer.bonilla@manizales.gov.co::87afeb77-a93c-4ed5-8f3c-fd466d7fc361" providerId="AD" clId="Web-{7C2274D3-3A49-4E90-FBD9-BB386A14CC13}" dt="2024-09-10T14:03:14.852" v="585"/>
          <ac:spMkLst>
            <pc:docMk/>
            <pc:sldMk cId="2870903288" sldId="475"/>
            <ac:spMk id="2" creationId="{F8172300-2984-E030-6E3B-970BE102F8F0}"/>
          </ac:spMkLst>
        </pc:spChg>
        <pc:spChg chg="del">
          <ac:chgData name="Jennifer Paola Bonilla Rojas" userId="S::jennifer.bonilla@manizales.gov.co::87afeb77-a93c-4ed5-8f3c-fd466d7fc361" providerId="AD" clId="Web-{7C2274D3-3A49-4E90-FBD9-BB386A14CC13}" dt="2024-09-10T14:03:14.852" v="584"/>
          <ac:spMkLst>
            <pc:docMk/>
            <pc:sldMk cId="2870903288" sldId="475"/>
            <ac:spMk id="3" creationId="{D0B8108B-C632-3D80-BC35-AED13EEEC447}"/>
          </ac:spMkLst>
        </pc:spChg>
        <pc:picChg chg="add mod modCrop">
          <ac:chgData name="Jennifer Paola Bonilla Rojas" userId="S::jennifer.bonilla@manizales.gov.co::87afeb77-a93c-4ed5-8f3c-fd466d7fc361" providerId="AD" clId="Web-{7C2274D3-3A49-4E90-FBD9-BB386A14CC13}" dt="2024-09-10T14:05:27.871" v="615" actId="1076"/>
          <ac:picMkLst>
            <pc:docMk/>
            <pc:sldMk cId="2870903288" sldId="475"/>
            <ac:picMk id="4" creationId="{7CAFFD3B-CA35-9D1C-B719-7120DDF9249F}"/>
          </ac:picMkLst>
        </pc:picChg>
      </pc:sldChg>
    </pc:docChg>
  </pc:docChgLst>
  <pc:docChgLst>
    <pc:chgData name="Jennifer Paola Bonilla Rojas" userId="S::jennifer.bonilla@manizales.gov.co::87afeb77-a93c-4ed5-8f3c-fd466d7fc361" providerId="AD" clId="Web-{B3C89EE0-38AA-0FE0-125B-2BCA835DBC1A}"/>
    <pc:docChg chg="addSld delSld modSld sldOrd">
      <pc:chgData name="Jennifer Paola Bonilla Rojas" userId="S::jennifer.bonilla@manizales.gov.co::87afeb77-a93c-4ed5-8f3c-fd466d7fc361" providerId="AD" clId="Web-{B3C89EE0-38AA-0FE0-125B-2BCA835DBC1A}" dt="2024-09-10T15:49:17.935" v="66"/>
      <pc:docMkLst>
        <pc:docMk/>
      </pc:docMkLst>
      <pc:sldChg chg="modSp">
        <pc:chgData name="Jennifer Paola Bonilla Rojas" userId="S::jennifer.bonilla@manizales.gov.co::87afeb77-a93c-4ed5-8f3c-fd466d7fc361" providerId="AD" clId="Web-{B3C89EE0-38AA-0FE0-125B-2BCA835DBC1A}" dt="2024-09-10T15:38:56.043" v="44" actId="20577"/>
        <pc:sldMkLst>
          <pc:docMk/>
          <pc:sldMk cId="1154046194" sldId="266"/>
        </pc:sldMkLst>
        <pc:spChg chg="mod">
          <ac:chgData name="Jennifer Paola Bonilla Rojas" userId="S::jennifer.bonilla@manizales.gov.co::87afeb77-a93c-4ed5-8f3c-fd466d7fc361" providerId="AD" clId="Web-{B3C89EE0-38AA-0FE0-125B-2BCA835DBC1A}" dt="2024-09-10T15:38:56.043" v="44" actId="20577"/>
          <ac:spMkLst>
            <pc:docMk/>
            <pc:sldMk cId="1154046194" sldId="266"/>
            <ac:spMk id="53" creationId="{00000000-0000-0000-0000-000000000000}"/>
          </ac:spMkLst>
        </pc:spChg>
        <pc:spChg chg="mod">
          <ac:chgData name="Jennifer Paola Bonilla Rojas" userId="S::jennifer.bonilla@manizales.gov.co::87afeb77-a93c-4ed5-8f3c-fd466d7fc361" providerId="AD" clId="Web-{B3C89EE0-38AA-0FE0-125B-2BCA835DBC1A}" dt="2024-09-10T15:38:51.152" v="42" actId="1076"/>
          <ac:spMkLst>
            <pc:docMk/>
            <pc:sldMk cId="1154046194" sldId="266"/>
            <ac:spMk id="55" creationId="{00000000-0000-0000-0000-000000000000}"/>
          </ac:spMkLst>
        </pc:spChg>
      </pc:sldChg>
      <pc:sldChg chg="add ord modTransition">
        <pc:chgData name="Jennifer Paola Bonilla Rojas" userId="S::jennifer.bonilla@manizales.gov.co::87afeb77-a93c-4ed5-8f3c-fd466d7fc361" providerId="AD" clId="Web-{B3C89EE0-38AA-0FE0-125B-2BCA835DBC1A}" dt="2024-09-10T15:41:49.923" v="55"/>
        <pc:sldMkLst>
          <pc:docMk/>
          <pc:sldMk cId="355591080" sldId="271"/>
        </pc:sldMkLst>
      </pc:sldChg>
      <pc:sldChg chg="add">
        <pc:chgData name="Jennifer Paola Bonilla Rojas" userId="S::jennifer.bonilla@manizales.gov.co::87afeb77-a93c-4ed5-8f3c-fd466d7fc361" providerId="AD" clId="Web-{B3C89EE0-38AA-0FE0-125B-2BCA835DBC1A}" dt="2024-09-10T15:49:17.873" v="64"/>
        <pc:sldMkLst>
          <pc:docMk/>
          <pc:sldMk cId="3292592814" sldId="352"/>
        </pc:sldMkLst>
      </pc:sldChg>
      <pc:sldChg chg="add">
        <pc:chgData name="Jennifer Paola Bonilla Rojas" userId="S::jennifer.bonilla@manizales.gov.co::87afeb77-a93c-4ed5-8f3c-fd466d7fc361" providerId="AD" clId="Web-{B3C89EE0-38AA-0FE0-125B-2BCA835DBC1A}" dt="2024-09-10T15:49:17.888" v="65"/>
        <pc:sldMkLst>
          <pc:docMk/>
          <pc:sldMk cId="2298697990" sldId="353"/>
        </pc:sldMkLst>
      </pc:sldChg>
      <pc:sldChg chg="add">
        <pc:chgData name="Jennifer Paola Bonilla Rojas" userId="S::jennifer.bonilla@manizales.gov.co::87afeb77-a93c-4ed5-8f3c-fd466d7fc361" providerId="AD" clId="Web-{B3C89EE0-38AA-0FE0-125B-2BCA835DBC1A}" dt="2024-09-10T15:49:17.935" v="66"/>
        <pc:sldMkLst>
          <pc:docMk/>
          <pc:sldMk cId="1442537746" sldId="354"/>
        </pc:sldMkLst>
      </pc:sldChg>
      <pc:sldChg chg="add">
        <pc:chgData name="Jennifer Paola Bonilla Rojas" userId="S::jennifer.bonilla@manizales.gov.co::87afeb77-a93c-4ed5-8f3c-fd466d7fc361" providerId="AD" clId="Web-{B3C89EE0-38AA-0FE0-125B-2BCA835DBC1A}" dt="2024-09-10T15:46:41.165" v="56"/>
        <pc:sldMkLst>
          <pc:docMk/>
          <pc:sldMk cId="797021337" sldId="356"/>
        </pc:sldMkLst>
      </pc:sldChg>
      <pc:sldChg chg="add del">
        <pc:chgData name="Jennifer Paola Bonilla Rojas" userId="S::jennifer.bonilla@manizales.gov.co::87afeb77-a93c-4ed5-8f3c-fd466d7fc361" providerId="AD" clId="Web-{B3C89EE0-38AA-0FE0-125B-2BCA835DBC1A}" dt="2024-09-10T15:47:23.088" v="60"/>
        <pc:sldMkLst>
          <pc:docMk/>
          <pc:sldMk cId="3628017046" sldId="357"/>
        </pc:sldMkLst>
      </pc:sldChg>
      <pc:sldChg chg="add del">
        <pc:chgData name="Jennifer Paola Bonilla Rojas" userId="S::jennifer.bonilla@manizales.gov.co::87afeb77-a93c-4ed5-8f3c-fd466d7fc361" providerId="AD" clId="Web-{B3C89EE0-38AA-0FE0-125B-2BCA835DBC1A}" dt="2024-09-10T15:47:35.042" v="62"/>
        <pc:sldMkLst>
          <pc:docMk/>
          <pc:sldMk cId="1121293556" sldId="358"/>
        </pc:sldMkLst>
      </pc:sldChg>
      <pc:sldChg chg="add">
        <pc:chgData name="Jennifer Paola Bonilla Rojas" userId="S::jennifer.bonilla@manizales.gov.co::87afeb77-a93c-4ed5-8f3c-fd466d7fc361" providerId="AD" clId="Web-{B3C89EE0-38AA-0FE0-125B-2BCA835DBC1A}" dt="2024-09-10T15:48:28.168" v="63"/>
        <pc:sldMkLst>
          <pc:docMk/>
          <pc:sldMk cId="3488913726" sldId="373"/>
        </pc:sldMkLst>
      </pc:sldChg>
      <pc:sldChg chg="add">
        <pc:chgData name="Jennifer Paola Bonilla Rojas" userId="S::jennifer.bonilla@manizales.gov.co::87afeb77-a93c-4ed5-8f3c-fd466d7fc361" providerId="AD" clId="Web-{B3C89EE0-38AA-0FE0-125B-2BCA835DBC1A}" dt="2024-09-10T15:37:25.447" v="0"/>
        <pc:sldMkLst>
          <pc:docMk/>
          <pc:sldMk cId="2777311794" sldId="388"/>
        </pc:sldMkLst>
      </pc:sldChg>
      <pc:sldChg chg="modSp">
        <pc:chgData name="Jennifer Paola Bonilla Rojas" userId="S::jennifer.bonilla@manizales.gov.co::87afeb77-a93c-4ed5-8f3c-fd466d7fc361" providerId="AD" clId="Web-{B3C89EE0-38AA-0FE0-125B-2BCA835DBC1A}" dt="2024-09-10T15:39:59.076" v="50" actId="20577"/>
        <pc:sldMkLst>
          <pc:docMk/>
          <pc:sldMk cId="2783830584" sldId="391"/>
        </pc:sldMkLst>
        <pc:spChg chg="mod">
          <ac:chgData name="Jennifer Paola Bonilla Rojas" userId="S::jennifer.bonilla@manizales.gov.co::87afeb77-a93c-4ed5-8f3c-fd466d7fc361" providerId="AD" clId="Web-{B3C89EE0-38AA-0FE0-125B-2BCA835DBC1A}" dt="2024-09-10T15:39:59.076" v="50" actId="20577"/>
          <ac:spMkLst>
            <pc:docMk/>
            <pc:sldMk cId="2783830584" sldId="391"/>
            <ac:spMk id="10" creationId="{25042750-5960-4037-81A3-A0F5D370B91F}"/>
          </ac:spMkLst>
        </pc:spChg>
      </pc:sldChg>
      <pc:sldChg chg="add del">
        <pc:chgData name="Jennifer Paola Bonilla Rojas" userId="S::jennifer.bonilla@manizales.gov.co::87afeb77-a93c-4ed5-8f3c-fd466d7fc361" providerId="AD" clId="Web-{B3C89EE0-38AA-0FE0-125B-2BCA835DBC1A}" dt="2024-09-10T15:40:58.281" v="53"/>
        <pc:sldMkLst>
          <pc:docMk/>
          <pc:sldMk cId="1791318675" sldId="476"/>
        </pc:sldMkLst>
      </pc:sldChg>
      <pc:sldChg chg="add del">
        <pc:chgData name="Jennifer Paola Bonilla Rojas" userId="S::jennifer.bonilla@manizales.gov.co::87afeb77-a93c-4ed5-8f3c-fd466d7fc361" providerId="AD" clId="Web-{B3C89EE0-38AA-0FE0-125B-2BCA835DBC1A}" dt="2024-09-10T15:47:34.135" v="61"/>
        <pc:sldMkLst>
          <pc:docMk/>
          <pc:sldMk cId="4087135714" sldId="476"/>
        </pc:sldMkLst>
      </pc:sldChg>
      <pc:sldMasterChg chg="addSldLayout">
        <pc:chgData name="Jennifer Paola Bonilla Rojas" userId="S::jennifer.bonilla@manizales.gov.co::87afeb77-a93c-4ed5-8f3c-fd466d7fc361" providerId="AD" clId="Web-{B3C89EE0-38AA-0FE0-125B-2BCA835DBC1A}" dt="2024-09-10T15:49:17.873" v="64"/>
        <pc:sldMasterMkLst>
          <pc:docMk/>
          <pc:sldMasterMk cId="0" sldId="2147483648"/>
        </pc:sldMasterMkLst>
        <pc:sldLayoutChg chg="add">
          <pc:chgData name="Jennifer Paola Bonilla Rojas" userId="S::jennifer.bonilla@manizales.gov.co::87afeb77-a93c-4ed5-8f3c-fd466d7fc361" providerId="AD" clId="Web-{B3C89EE0-38AA-0FE0-125B-2BCA835DBC1A}" dt="2024-09-10T15:49:17.873" v="64"/>
          <pc:sldLayoutMkLst>
            <pc:docMk/>
            <pc:sldMasterMk cId="0" sldId="2147483648"/>
            <pc:sldLayoutMk cId="3589363599" sldId="2147483673"/>
          </pc:sldLayoutMkLst>
        </pc:sldLayoutChg>
      </pc:sldMasterChg>
    </pc:docChg>
  </pc:docChgLst>
  <pc:docChgLst>
    <pc:chgData name="Jennifer Paola Bonilla Rojas" userId="S::jennifer.bonilla@manizales.gov.co::87afeb77-a93c-4ed5-8f3c-fd466d7fc361" providerId="AD" clId="Web-{A96AA705-168A-BDC8-B186-1FA8F7A13AA7}"/>
    <pc:docChg chg="addSld delSld modSld">
      <pc:chgData name="Jennifer Paola Bonilla Rojas" userId="S::jennifer.bonilla@manizales.gov.co::87afeb77-a93c-4ed5-8f3c-fd466d7fc361" providerId="AD" clId="Web-{A96AA705-168A-BDC8-B186-1FA8F7A13AA7}" dt="2025-03-21T20:55:30.835" v="143"/>
      <pc:docMkLst>
        <pc:docMk/>
      </pc:docMkLst>
      <pc:sldChg chg="addSp delSp modSp">
        <pc:chgData name="Jennifer Paola Bonilla Rojas" userId="S::jennifer.bonilla@manizales.gov.co::87afeb77-a93c-4ed5-8f3c-fd466d7fc361" providerId="AD" clId="Web-{A96AA705-168A-BDC8-B186-1FA8F7A13AA7}" dt="2025-03-21T20:55:23.148" v="142"/>
        <pc:sldMkLst>
          <pc:docMk/>
          <pc:sldMk cId="1617080077" sldId="257"/>
        </pc:sldMkLst>
        <pc:picChg chg="add del mod">
          <ac:chgData name="Jennifer Paola Bonilla Rojas" userId="S::jennifer.bonilla@manizales.gov.co::87afeb77-a93c-4ed5-8f3c-fd466d7fc361" providerId="AD" clId="Web-{A96AA705-168A-BDC8-B186-1FA8F7A13AA7}" dt="2025-03-21T20:55:23.148" v="142"/>
          <ac:picMkLst>
            <pc:docMk/>
            <pc:sldMk cId="1617080077" sldId="257"/>
            <ac:picMk id="3" creationId="{00000000-0000-0000-0000-000000000000}"/>
          </ac:picMkLst>
        </pc:picChg>
        <pc:picChg chg="del">
          <ac:chgData name="Jennifer Paola Bonilla Rojas" userId="S::jennifer.bonilla@manizales.gov.co::87afeb77-a93c-4ed5-8f3c-fd466d7fc361" providerId="AD" clId="Web-{A96AA705-168A-BDC8-B186-1FA8F7A13AA7}" dt="2025-03-21T20:47:58.558" v="110"/>
          <ac:picMkLst>
            <pc:docMk/>
            <pc:sldMk cId="1617080077" sldId="257"/>
            <ac:picMk id="10" creationId="{00000000-0000-0000-0000-000000000000}"/>
          </ac:picMkLst>
        </pc:picChg>
      </pc:sldChg>
      <pc:sldChg chg="modSp">
        <pc:chgData name="Jennifer Paola Bonilla Rojas" userId="S::jennifer.bonilla@manizales.gov.co::87afeb77-a93c-4ed5-8f3c-fd466d7fc361" providerId="AD" clId="Web-{A96AA705-168A-BDC8-B186-1FA8F7A13AA7}" dt="2025-03-21T20:39:53.311" v="6" actId="1076"/>
        <pc:sldMkLst>
          <pc:docMk/>
          <pc:sldMk cId="1660718142" sldId="268"/>
        </pc:sldMkLst>
        <pc:spChg chg="mod">
          <ac:chgData name="Jennifer Paola Bonilla Rojas" userId="S::jennifer.bonilla@manizales.gov.co::87afeb77-a93c-4ed5-8f3c-fd466d7fc361" providerId="AD" clId="Web-{A96AA705-168A-BDC8-B186-1FA8F7A13AA7}" dt="2025-03-21T20:39:43.592" v="3" actId="20577"/>
          <ac:spMkLst>
            <pc:docMk/>
            <pc:sldMk cId="1660718142" sldId="268"/>
            <ac:spMk id="68" creationId="{00000000-0000-0000-0000-000000000000}"/>
          </ac:spMkLst>
        </pc:spChg>
        <pc:picChg chg="mod modCrop">
          <ac:chgData name="Jennifer Paola Bonilla Rojas" userId="S::jennifer.bonilla@manizales.gov.co::87afeb77-a93c-4ed5-8f3c-fd466d7fc361" providerId="AD" clId="Web-{A96AA705-168A-BDC8-B186-1FA8F7A13AA7}" dt="2025-03-21T20:39:53.311" v="6" actId="1076"/>
          <ac:picMkLst>
            <pc:docMk/>
            <pc:sldMk cId="1660718142" sldId="268"/>
            <ac:picMk id="69" creationId="{00000000-0000-0000-0000-000000000000}"/>
          </ac:picMkLst>
        </pc:picChg>
      </pc:sldChg>
      <pc:sldChg chg="addSp modSp">
        <pc:chgData name="Jennifer Paola Bonilla Rojas" userId="S::jennifer.bonilla@manizales.gov.co::87afeb77-a93c-4ed5-8f3c-fd466d7fc361" providerId="AD" clId="Web-{A96AA705-168A-BDC8-B186-1FA8F7A13AA7}" dt="2025-03-21T20:41:37.392" v="48" actId="20577"/>
        <pc:sldMkLst>
          <pc:docMk/>
          <pc:sldMk cId="1279355896" sldId="277"/>
        </pc:sldMkLst>
        <pc:spChg chg="add mod">
          <ac:chgData name="Jennifer Paola Bonilla Rojas" userId="S::jennifer.bonilla@manizales.gov.co::87afeb77-a93c-4ed5-8f3c-fd466d7fc361" providerId="AD" clId="Web-{A96AA705-168A-BDC8-B186-1FA8F7A13AA7}" dt="2025-03-21T20:41:30.579" v="43" actId="1076"/>
          <ac:spMkLst>
            <pc:docMk/>
            <pc:sldMk cId="1279355896" sldId="277"/>
            <ac:spMk id="4" creationId="{1D8BA0D0-45F4-9113-3C66-B834EFB2E4C2}"/>
          </ac:spMkLst>
        </pc:spChg>
        <pc:spChg chg="add mod">
          <ac:chgData name="Jennifer Paola Bonilla Rojas" userId="S::jennifer.bonilla@manizales.gov.co::87afeb77-a93c-4ed5-8f3c-fd466d7fc361" providerId="AD" clId="Web-{A96AA705-168A-BDC8-B186-1FA8F7A13AA7}" dt="2025-03-21T20:41:37.392" v="48" actId="20577"/>
          <ac:spMkLst>
            <pc:docMk/>
            <pc:sldMk cId="1279355896" sldId="277"/>
            <ac:spMk id="6" creationId="{9B46092F-2960-3DC2-EA97-1BCA77450B8F}"/>
          </ac:spMkLst>
        </pc:spChg>
      </pc:sldChg>
      <pc:sldChg chg="addSp delSp modSp">
        <pc:chgData name="Jennifer Paola Bonilla Rojas" userId="S::jennifer.bonilla@manizales.gov.co::87afeb77-a93c-4ed5-8f3c-fd466d7fc361" providerId="AD" clId="Web-{A96AA705-168A-BDC8-B186-1FA8F7A13AA7}" dt="2025-03-21T20:41:59.580" v="50"/>
        <pc:sldMkLst>
          <pc:docMk/>
          <pc:sldMk cId="1789768821" sldId="282"/>
        </pc:sldMkLst>
        <pc:picChg chg="add mod">
          <ac:chgData name="Jennifer Paola Bonilla Rojas" userId="S::jennifer.bonilla@manizales.gov.co::87afeb77-a93c-4ed5-8f3c-fd466d7fc361" providerId="AD" clId="Web-{A96AA705-168A-BDC8-B186-1FA8F7A13AA7}" dt="2025-03-21T20:41:59.580" v="50"/>
          <ac:picMkLst>
            <pc:docMk/>
            <pc:sldMk cId="1789768821" sldId="282"/>
            <ac:picMk id="2" creationId="{8593B066-31FB-F5D7-B1D5-ECDF1E84951D}"/>
          </ac:picMkLst>
        </pc:picChg>
        <pc:picChg chg="del">
          <ac:chgData name="Jennifer Paola Bonilla Rojas" userId="S::jennifer.bonilla@manizales.gov.co::87afeb77-a93c-4ed5-8f3c-fd466d7fc361" providerId="AD" clId="Web-{A96AA705-168A-BDC8-B186-1FA8F7A13AA7}" dt="2025-03-21T20:41:58.627" v="49"/>
          <ac:picMkLst>
            <pc:docMk/>
            <pc:sldMk cId="1789768821" sldId="282"/>
            <ac:picMk id="181" creationId="{00000000-0000-0000-0000-000000000000}"/>
          </ac:picMkLst>
        </pc:picChg>
      </pc:sldChg>
      <pc:sldChg chg="addSp delSp modSp">
        <pc:chgData name="Jennifer Paola Bonilla Rojas" userId="S::jennifer.bonilla@manizales.gov.co::87afeb77-a93c-4ed5-8f3c-fd466d7fc361" providerId="AD" clId="Web-{A96AA705-168A-BDC8-B186-1FA8F7A13AA7}" dt="2025-03-21T20:42:14.440" v="52"/>
        <pc:sldMkLst>
          <pc:docMk/>
          <pc:sldMk cId="538747237" sldId="283"/>
        </pc:sldMkLst>
        <pc:picChg chg="add mod">
          <ac:chgData name="Jennifer Paola Bonilla Rojas" userId="S::jennifer.bonilla@manizales.gov.co::87afeb77-a93c-4ed5-8f3c-fd466d7fc361" providerId="AD" clId="Web-{A96AA705-168A-BDC8-B186-1FA8F7A13AA7}" dt="2025-03-21T20:42:14.440" v="52"/>
          <ac:picMkLst>
            <pc:docMk/>
            <pc:sldMk cId="538747237" sldId="283"/>
            <ac:picMk id="2" creationId="{865D63D7-7889-CC38-DD93-11FA400EF3D6}"/>
          </ac:picMkLst>
        </pc:picChg>
        <pc:picChg chg="del">
          <ac:chgData name="Jennifer Paola Bonilla Rojas" userId="S::jennifer.bonilla@manizales.gov.co::87afeb77-a93c-4ed5-8f3c-fd466d7fc361" providerId="AD" clId="Web-{A96AA705-168A-BDC8-B186-1FA8F7A13AA7}" dt="2025-03-21T20:42:13.674" v="51"/>
          <ac:picMkLst>
            <pc:docMk/>
            <pc:sldMk cId="538747237" sldId="283"/>
            <ac:picMk id="186" creationId="{00000000-0000-0000-0000-000000000000}"/>
          </ac:picMkLst>
        </pc:picChg>
      </pc:sldChg>
      <pc:sldChg chg="addSp delSp modSp">
        <pc:chgData name="Jennifer Paola Bonilla Rojas" userId="S::jennifer.bonilla@manizales.gov.co::87afeb77-a93c-4ed5-8f3c-fd466d7fc361" providerId="AD" clId="Web-{A96AA705-168A-BDC8-B186-1FA8F7A13AA7}" dt="2025-03-21T20:42:19.533" v="54"/>
        <pc:sldMkLst>
          <pc:docMk/>
          <pc:sldMk cId="887583470" sldId="285"/>
        </pc:sldMkLst>
        <pc:picChg chg="add mod">
          <ac:chgData name="Jennifer Paola Bonilla Rojas" userId="S::jennifer.bonilla@manizales.gov.co::87afeb77-a93c-4ed5-8f3c-fd466d7fc361" providerId="AD" clId="Web-{A96AA705-168A-BDC8-B186-1FA8F7A13AA7}" dt="2025-03-21T20:42:19.533" v="54"/>
          <ac:picMkLst>
            <pc:docMk/>
            <pc:sldMk cId="887583470" sldId="285"/>
            <ac:picMk id="2" creationId="{C7217528-BDC2-42BE-0F49-19247C924B25}"/>
          </ac:picMkLst>
        </pc:picChg>
        <pc:picChg chg="del">
          <ac:chgData name="Jennifer Paola Bonilla Rojas" userId="S::jennifer.bonilla@manizales.gov.co::87afeb77-a93c-4ed5-8f3c-fd466d7fc361" providerId="AD" clId="Web-{A96AA705-168A-BDC8-B186-1FA8F7A13AA7}" dt="2025-03-21T20:42:18.705" v="53"/>
          <ac:picMkLst>
            <pc:docMk/>
            <pc:sldMk cId="887583470" sldId="285"/>
            <ac:picMk id="204" creationId="{00000000-0000-0000-0000-000000000000}"/>
          </ac:picMkLst>
        </pc:picChg>
      </pc:sldChg>
      <pc:sldChg chg="addSp delSp modSp">
        <pc:chgData name="Jennifer Paola Bonilla Rojas" userId="S::jennifer.bonilla@manizales.gov.co::87afeb77-a93c-4ed5-8f3c-fd466d7fc361" providerId="AD" clId="Web-{A96AA705-168A-BDC8-B186-1FA8F7A13AA7}" dt="2025-03-21T20:47:47.823" v="109" actId="1076"/>
        <pc:sldMkLst>
          <pc:docMk/>
          <pc:sldMk cId="423927273" sldId="313"/>
        </pc:sldMkLst>
        <pc:spChg chg="add del">
          <ac:chgData name="Jennifer Paola Bonilla Rojas" userId="S::jennifer.bonilla@manizales.gov.co::87afeb77-a93c-4ed5-8f3c-fd466d7fc361" providerId="AD" clId="Web-{A96AA705-168A-BDC8-B186-1FA8F7A13AA7}" dt="2025-03-21T20:47:36.307" v="105"/>
          <ac:spMkLst>
            <pc:docMk/>
            <pc:sldMk cId="423927273" sldId="313"/>
            <ac:spMk id="421" creationId="{00000000-0000-0000-0000-000000000000}"/>
          </ac:spMkLst>
        </pc:spChg>
        <pc:spChg chg="add del">
          <ac:chgData name="Jennifer Paola Bonilla Rojas" userId="S::jennifer.bonilla@manizales.gov.co::87afeb77-a93c-4ed5-8f3c-fd466d7fc361" providerId="AD" clId="Web-{A96AA705-168A-BDC8-B186-1FA8F7A13AA7}" dt="2025-03-21T20:47:36.307" v="104"/>
          <ac:spMkLst>
            <pc:docMk/>
            <pc:sldMk cId="423927273" sldId="313"/>
            <ac:spMk id="422" creationId="{00000000-0000-0000-0000-000000000000}"/>
          </ac:spMkLst>
        </pc:spChg>
        <pc:spChg chg="add del">
          <ac:chgData name="Jennifer Paola Bonilla Rojas" userId="S::jennifer.bonilla@manizales.gov.co::87afeb77-a93c-4ed5-8f3c-fd466d7fc361" providerId="AD" clId="Web-{A96AA705-168A-BDC8-B186-1FA8F7A13AA7}" dt="2025-03-21T20:47:36.307" v="103"/>
          <ac:spMkLst>
            <pc:docMk/>
            <pc:sldMk cId="423927273" sldId="313"/>
            <ac:spMk id="423" creationId="{00000000-0000-0000-0000-000000000000}"/>
          </ac:spMkLst>
        </pc:spChg>
        <pc:spChg chg="add del">
          <ac:chgData name="Jennifer Paola Bonilla Rojas" userId="S::jennifer.bonilla@manizales.gov.co::87afeb77-a93c-4ed5-8f3c-fd466d7fc361" providerId="AD" clId="Web-{A96AA705-168A-BDC8-B186-1FA8F7A13AA7}" dt="2025-03-21T20:47:36.307" v="102"/>
          <ac:spMkLst>
            <pc:docMk/>
            <pc:sldMk cId="423927273" sldId="313"/>
            <ac:spMk id="424" creationId="{00000000-0000-0000-0000-000000000000}"/>
          </ac:spMkLst>
        </pc:spChg>
        <pc:spChg chg="add del">
          <ac:chgData name="Jennifer Paola Bonilla Rojas" userId="S::jennifer.bonilla@manizales.gov.co::87afeb77-a93c-4ed5-8f3c-fd466d7fc361" providerId="AD" clId="Web-{A96AA705-168A-BDC8-B186-1FA8F7A13AA7}" dt="2025-03-21T20:47:36.307" v="101"/>
          <ac:spMkLst>
            <pc:docMk/>
            <pc:sldMk cId="423927273" sldId="313"/>
            <ac:spMk id="425" creationId="{00000000-0000-0000-0000-000000000000}"/>
          </ac:spMkLst>
        </pc:spChg>
        <pc:spChg chg="add del">
          <ac:chgData name="Jennifer Paola Bonilla Rojas" userId="S::jennifer.bonilla@manizales.gov.co::87afeb77-a93c-4ed5-8f3c-fd466d7fc361" providerId="AD" clId="Web-{A96AA705-168A-BDC8-B186-1FA8F7A13AA7}" dt="2025-03-21T20:47:36.292" v="97"/>
          <ac:spMkLst>
            <pc:docMk/>
            <pc:sldMk cId="423927273" sldId="313"/>
            <ac:spMk id="427" creationId="{00000000-0000-0000-0000-000000000000}"/>
          </ac:spMkLst>
        </pc:spChg>
        <pc:spChg chg="add del">
          <ac:chgData name="Jennifer Paola Bonilla Rojas" userId="S::jennifer.bonilla@manizales.gov.co::87afeb77-a93c-4ed5-8f3c-fd466d7fc361" providerId="AD" clId="Web-{A96AA705-168A-BDC8-B186-1FA8F7A13AA7}" dt="2025-03-21T20:47:36.292" v="96"/>
          <ac:spMkLst>
            <pc:docMk/>
            <pc:sldMk cId="423927273" sldId="313"/>
            <ac:spMk id="431" creationId="{00000000-0000-0000-0000-000000000000}"/>
          </ac:spMkLst>
        </pc:spChg>
        <pc:spChg chg="add del">
          <ac:chgData name="Jennifer Paola Bonilla Rojas" userId="S::jennifer.bonilla@manizales.gov.co::87afeb77-a93c-4ed5-8f3c-fd466d7fc361" providerId="AD" clId="Web-{A96AA705-168A-BDC8-B186-1FA8F7A13AA7}" dt="2025-03-21T20:47:36.292" v="93"/>
          <ac:spMkLst>
            <pc:docMk/>
            <pc:sldMk cId="423927273" sldId="313"/>
            <ac:spMk id="434" creationId="{00000000-0000-0000-0000-000000000000}"/>
          </ac:spMkLst>
        </pc:spChg>
        <pc:picChg chg="add del mod">
          <ac:chgData name="Jennifer Paola Bonilla Rojas" userId="S::jennifer.bonilla@manizales.gov.co::87afeb77-a93c-4ed5-8f3c-fd466d7fc361" providerId="AD" clId="Web-{A96AA705-168A-BDC8-B186-1FA8F7A13AA7}" dt="2025-03-21T20:47:47.823" v="109" actId="1076"/>
          <ac:picMkLst>
            <pc:docMk/>
            <pc:sldMk cId="423927273" sldId="313"/>
            <ac:picMk id="3" creationId="{23640FA4-52E6-BC64-ABA3-D3B5FCC224B4}"/>
          </ac:picMkLst>
        </pc:picChg>
        <pc:picChg chg="add del">
          <ac:chgData name="Jennifer Paola Bonilla Rojas" userId="S::jennifer.bonilla@manizales.gov.co::87afeb77-a93c-4ed5-8f3c-fd466d7fc361" providerId="AD" clId="Web-{A96AA705-168A-BDC8-B186-1FA8F7A13AA7}" dt="2025-03-21T20:47:36.292" v="95"/>
          <ac:picMkLst>
            <pc:docMk/>
            <pc:sldMk cId="423927273" sldId="313"/>
            <ac:picMk id="432" creationId="{00000000-0000-0000-0000-000000000000}"/>
          </ac:picMkLst>
        </pc:picChg>
        <pc:cxnChg chg="add del mod">
          <ac:chgData name="Jennifer Paola Bonilla Rojas" userId="S::jennifer.bonilla@manizales.gov.co::87afeb77-a93c-4ed5-8f3c-fd466d7fc361" providerId="AD" clId="Web-{A96AA705-168A-BDC8-B186-1FA8F7A13AA7}" dt="2025-03-21T20:47:36.307" v="100"/>
          <ac:cxnSpMkLst>
            <pc:docMk/>
            <pc:sldMk cId="423927273" sldId="313"/>
            <ac:cxnSpMk id="428" creationId="{00000000-0000-0000-0000-000000000000}"/>
          </ac:cxnSpMkLst>
        </pc:cxnChg>
        <pc:cxnChg chg="add del">
          <ac:chgData name="Jennifer Paola Bonilla Rojas" userId="S::jennifer.bonilla@manizales.gov.co::87afeb77-a93c-4ed5-8f3c-fd466d7fc361" providerId="AD" clId="Web-{A96AA705-168A-BDC8-B186-1FA8F7A13AA7}" dt="2025-03-21T20:47:36.307" v="99"/>
          <ac:cxnSpMkLst>
            <pc:docMk/>
            <pc:sldMk cId="423927273" sldId="313"/>
            <ac:cxnSpMk id="429" creationId="{00000000-0000-0000-0000-000000000000}"/>
          </ac:cxnSpMkLst>
        </pc:cxnChg>
        <pc:cxnChg chg="add del mod">
          <ac:chgData name="Jennifer Paola Bonilla Rojas" userId="S::jennifer.bonilla@manizales.gov.co::87afeb77-a93c-4ed5-8f3c-fd466d7fc361" providerId="AD" clId="Web-{A96AA705-168A-BDC8-B186-1FA8F7A13AA7}" dt="2025-03-21T20:47:36.307" v="98"/>
          <ac:cxnSpMkLst>
            <pc:docMk/>
            <pc:sldMk cId="423927273" sldId="313"/>
            <ac:cxnSpMk id="430" creationId="{00000000-0000-0000-0000-000000000000}"/>
          </ac:cxnSpMkLst>
        </pc:cxnChg>
        <pc:cxnChg chg="add del">
          <ac:chgData name="Jennifer Paola Bonilla Rojas" userId="S::jennifer.bonilla@manizales.gov.co::87afeb77-a93c-4ed5-8f3c-fd466d7fc361" providerId="AD" clId="Web-{A96AA705-168A-BDC8-B186-1FA8F7A13AA7}" dt="2025-03-21T20:47:36.292" v="94"/>
          <ac:cxnSpMkLst>
            <pc:docMk/>
            <pc:sldMk cId="423927273" sldId="313"/>
            <ac:cxnSpMk id="433" creationId="{00000000-0000-0000-0000-000000000000}"/>
          </ac:cxnSpMkLst>
        </pc:cxnChg>
      </pc:sldChg>
      <pc:sldChg chg="del">
        <pc:chgData name="Jennifer Paola Bonilla Rojas" userId="S::jennifer.bonilla@manizales.gov.co::87afeb77-a93c-4ed5-8f3c-fd466d7fc361" providerId="AD" clId="Web-{A96AA705-168A-BDC8-B186-1FA8F7A13AA7}" dt="2025-03-21T20:45:16.476" v="55"/>
        <pc:sldMkLst>
          <pc:docMk/>
          <pc:sldMk cId="3133124794" sldId="355"/>
        </pc:sldMkLst>
      </pc:sldChg>
      <pc:sldChg chg="del">
        <pc:chgData name="Jennifer Paola Bonilla Rojas" userId="S::jennifer.bonilla@manizales.gov.co::87afeb77-a93c-4ed5-8f3c-fd466d7fc361" providerId="AD" clId="Web-{A96AA705-168A-BDC8-B186-1FA8F7A13AA7}" dt="2025-03-21T20:45:17.913" v="56"/>
        <pc:sldMkLst>
          <pc:docMk/>
          <pc:sldMk cId="3628017046" sldId="357"/>
        </pc:sldMkLst>
      </pc:sldChg>
      <pc:sldChg chg="addSp delSp modSp">
        <pc:chgData name="Jennifer Paola Bonilla Rojas" userId="S::jennifer.bonilla@manizales.gov.co::87afeb77-a93c-4ed5-8f3c-fd466d7fc361" providerId="AD" clId="Web-{A96AA705-168A-BDC8-B186-1FA8F7A13AA7}" dt="2025-03-21T20:41:08.328" v="41" actId="1076"/>
        <pc:sldMkLst>
          <pc:docMk/>
          <pc:sldMk cId="2783830584" sldId="391"/>
        </pc:sldMkLst>
        <pc:spChg chg="add del mod">
          <ac:chgData name="Jennifer Paola Bonilla Rojas" userId="S::jennifer.bonilla@manizales.gov.co::87afeb77-a93c-4ed5-8f3c-fd466d7fc361" providerId="AD" clId="Web-{A96AA705-168A-BDC8-B186-1FA8F7A13AA7}" dt="2025-03-21T20:41:01.750" v="31"/>
          <ac:spMkLst>
            <pc:docMk/>
            <pc:sldMk cId="2783830584" sldId="391"/>
            <ac:spMk id="2" creationId="{E9587C1D-2CB3-06FB-421F-0C6CB6F74607}"/>
          </ac:spMkLst>
        </pc:spChg>
        <pc:spChg chg="add mod">
          <ac:chgData name="Jennifer Paola Bonilla Rojas" userId="S::jennifer.bonilla@manizales.gov.co::87afeb77-a93c-4ed5-8f3c-fd466d7fc361" providerId="AD" clId="Web-{A96AA705-168A-BDC8-B186-1FA8F7A13AA7}" dt="2025-03-21T20:41:08.328" v="41" actId="1076"/>
          <ac:spMkLst>
            <pc:docMk/>
            <pc:sldMk cId="2783830584" sldId="391"/>
            <ac:spMk id="3" creationId="{84DDDE98-64C1-D22F-DF48-C02D866D3982}"/>
          </ac:spMkLst>
        </pc:spChg>
        <pc:spChg chg="mod">
          <ac:chgData name="Jennifer Paola Bonilla Rojas" userId="S::jennifer.bonilla@manizales.gov.co::87afeb77-a93c-4ed5-8f3c-fd466d7fc361" providerId="AD" clId="Web-{A96AA705-168A-BDC8-B186-1FA8F7A13AA7}" dt="2025-03-21T20:41:04.485" v="32" actId="1076"/>
          <ac:spMkLst>
            <pc:docMk/>
            <pc:sldMk cId="2783830584" sldId="391"/>
            <ac:spMk id="5" creationId="{37A02B92-7082-04E0-EB8F-E28A67DAE4B4}"/>
          </ac:spMkLst>
        </pc:spChg>
        <pc:spChg chg="mod">
          <ac:chgData name="Jennifer Paola Bonilla Rojas" userId="S::jennifer.bonilla@manizales.gov.co::87afeb77-a93c-4ed5-8f3c-fd466d7fc361" providerId="AD" clId="Web-{A96AA705-168A-BDC8-B186-1FA8F7A13AA7}" dt="2025-03-21T20:41:04.500" v="33" actId="1076"/>
          <ac:spMkLst>
            <pc:docMk/>
            <pc:sldMk cId="2783830584" sldId="391"/>
            <ac:spMk id="6" creationId="{647AA057-9CF7-4E7F-8381-0E01565A14F3}"/>
          </ac:spMkLst>
        </pc:spChg>
        <pc:spChg chg="mod">
          <ac:chgData name="Jennifer Paola Bonilla Rojas" userId="S::jennifer.bonilla@manizales.gov.co::87afeb77-a93c-4ed5-8f3c-fd466d7fc361" providerId="AD" clId="Web-{A96AA705-168A-BDC8-B186-1FA8F7A13AA7}" dt="2025-03-21T20:41:04.531" v="34" actId="1076"/>
          <ac:spMkLst>
            <pc:docMk/>
            <pc:sldMk cId="2783830584" sldId="391"/>
            <ac:spMk id="9" creationId="{67C636C4-60AB-4F73-8DBA-41B200EEDC33}"/>
          </ac:spMkLst>
        </pc:spChg>
        <pc:spChg chg="mod">
          <ac:chgData name="Jennifer Paola Bonilla Rojas" userId="S::jennifer.bonilla@manizales.gov.co::87afeb77-a93c-4ed5-8f3c-fd466d7fc361" providerId="AD" clId="Web-{A96AA705-168A-BDC8-B186-1FA8F7A13AA7}" dt="2025-03-21T20:41:04.547" v="35" actId="1076"/>
          <ac:spMkLst>
            <pc:docMk/>
            <pc:sldMk cId="2783830584" sldId="391"/>
            <ac:spMk id="10" creationId="{25042750-5960-4037-81A3-A0F5D370B91F}"/>
          </ac:spMkLst>
        </pc:spChg>
        <pc:spChg chg="mod">
          <ac:chgData name="Jennifer Paola Bonilla Rojas" userId="S::jennifer.bonilla@manizales.gov.co::87afeb77-a93c-4ed5-8f3c-fd466d7fc361" providerId="AD" clId="Web-{A96AA705-168A-BDC8-B186-1FA8F7A13AA7}" dt="2025-03-21T20:41:04.578" v="36" actId="1076"/>
          <ac:spMkLst>
            <pc:docMk/>
            <pc:sldMk cId="2783830584" sldId="391"/>
            <ac:spMk id="12" creationId="{076E0A30-2203-4B98-B221-1212CCEDDB38}"/>
          </ac:spMkLst>
        </pc:spChg>
        <pc:spChg chg="mod">
          <ac:chgData name="Jennifer Paola Bonilla Rojas" userId="S::jennifer.bonilla@manizales.gov.co::87afeb77-a93c-4ed5-8f3c-fd466d7fc361" providerId="AD" clId="Web-{A96AA705-168A-BDC8-B186-1FA8F7A13AA7}" dt="2025-03-21T20:41:04.594" v="37" actId="1076"/>
          <ac:spMkLst>
            <pc:docMk/>
            <pc:sldMk cId="2783830584" sldId="391"/>
            <ac:spMk id="14" creationId="{C4FF817B-06E8-4549-8B67-A760FCA82618}"/>
          </ac:spMkLst>
        </pc:spChg>
        <pc:spChg chg="mod">
          <ac:chgData name="Jennifer Paola Bonilla Rojas" userId="S::jennifer.bonilla@manizales.gov.co::87afeb77-a93c-4ed5-8f3c-fd466d7fc361" providerId="AD" clId="Web-{A96AA705-168A-BDC8-B186-1FA8F7A13AA7}" dt="2025-03-21T20:41:04.625" v="38" actId="1076"/>
          <ac:spMkLst>
            <pc:docMk/>
            <pc:sldMk cId="2783830584" sldId="391"/>
            <ac:spMk id="16" creationId="{B64F4FEF-980F-46A6-89BC-88532E4D643D}"/>
          </ac:spMkLst>
        </pc:spChg>
        <pc:spChg chg="mod">
          <ac:chgData name="Jennifer Paola Bonilla Rojas" userId="S::jennifer.bonilla@manizales.gov.co::87afeb77-a93c-4ed5-8f3c-fd466d7fc361" providerId="AD" clId="Web-{A96AA705-168A-BDC8-B186-1FA8F7A13AA7}" dt="2025-03-21T20:41:04.641" v="39" actId="1076"/>
          <ac:spMkLst>
            <pc:docMk/>
            <pc:sldMk cId="2783830584" sldId="391"/>
            <ac:spMk id="18" creationId="{A7DB0E77-585C-4137-A4DB-A080DF7C29A8}"/>
          </ac:spMkLst>
        </pc:spChg>
      </pc:sldChg>
      <pc:sldChg chg="addSp delSp modSp">
        <pc:chgData name="Jennifer Paola Bonilla Rojas" userId="S::jennifer.bonilla@manizales.gov.co::87afeb77-a93c-4ed5-8f3c-fd466d7fc361" providerId="AD" clId="Web-{A96AA705-168A-BDC8-B186-1FA8F7A13AA7}" dt="2025-03-21T20:55:18.882" v="141"/>
        <pc:sldMkLst>
          <pc:docMk/>
          <pc:sldMk cId="891256235" sldId="471"/>
        </pc:sldMkLst>
        <pc:spChg chg="del">
          <ac:chgData name="Jennifer Paola Bonilla Rojas" userId="S::jennifer.bonilla@manizales.gov.co::87afeb77-a93c-4ed5-8f3c-fd466d7fc361" providerId="AD" clId="Web-{A96AA705-168A-BDC8-B186-1FA8F7A13AA7}" dt="2025-03-21T20:45:37.117" v="59"/>
          <ac:spMkLst>
            <pc:docMk/>
            <pc:sldMk cId="891256235" sldId="471"/>
            <ac:spMk id="2" creationId="{92630527-AD6E-493E-4442-5BBE9EDF31BD}"/>
          </ac:spMkLst>
        </pc:spChg>
        <pc:spChg chg="del">
          <ac:chgData name="Jennifer Paola Bonilla Rojas" userId="S::jennifer.bonilla@manizales.gov.co::87afeb77-a93c-4ed5-8f3c-fd466d7fc361" providerId="AD" clId="Web-{A96AA705-168A-BDC8-B186-1FA8F7A13AA7}" dt="2025-03-21T20:45:37.117" v="58"/>
          <ac:spMkLst>
            <pc:docMk/>
            <pc:sldMk cId="891256235" sldId="471"/>
            <ac:spMk id="3" creationId="{E45DD4C9-D2EE-D4C8-705A-211B1D4CA083}"/>
          </ac:spMkLst>
        </pc:spChg>
        <pc:spChg chg="add mod">
          <ac:chgData name="Jennifer Paola Bonilla Rojas" userId="S::jennifer.bonilla@manizales.gov.co::87afeb77-a93c-4ed5-8f3c-fd466d7fc361" providerId="AD" clId="Web-{A96AA705-168A-BDC8-B186-1FA8F7A13AA7}" dt="2025-03-21T20:55:07.397" v="136" actId="20577"/>
          <ac:spMkLst>
            <pc:docMk/>
            <pc:sldMk cId="891256235" sldId="471"/>
            <ac:spMk id="5" creationId="{BE701445-525D-3884-6CDB-D063BD8C6A6B}"/>
          </ac:spMkLst>
        </pc:spChg>
        <pc:spChg chg="del">
          <ac:chgData name="Jennifer Paola Bonilla Rojas" userId="S::jennifer.bonilla@manizales.gov.co::87afeb77-a93c-4ed5-8f3c-fd466d7fc361" providerId="AD" clId="Web-{A96AA705-168A-BDC8-B186-1FA8F7A13AA7}" dt="2025-03-21T20:55:03.772" v="130"/>
          <ac:spMkLst>
            <pc:docMk/>
            <pc:sldMk cId="891256235" sldId="471"/>
            <ac:spMk id="11" creationId="{00000000-0000-0000-0000-000000000000}"/>
          </ac:spMkLst>
        </pc:spChg>
        <pc:picChg chg="add del mod">
          <ac:chgData name="Jennifer Paola Bonilla Rojas" userId="S::jennifer.bonilla@manizales.gov.co::87afeb77-a93c-4ed5-8f3c-fd466d7fc361" providerId="AD" clId="Web-{A96AA705-168A-BDC8-B186-1FA8F7A13AA7}" dt="2025-03-21T20:55:13.116" v="139"/>
          <ac:picMkLst>
            <pc:docMk/>
            <pc:sldMk cId="891256235" sldId="471"/>
            <ac:picMk id="6" creationId="{5E0066F2-2029-2599-3A87-5A24E220A5AE}"/>
          </ac:picMkLst>
        </pc:picChg>
        <pc:picChg chg="del">
          <ac:chgData name="Jennifer Paola Bonilla Rojas" userId="S::jennifer.bonilla@manizales.gov.co::87afeb77-a93c-4ed5-8f3c-fd466d7fc361" providerId="AD" clId="Web-{A96AA705-168A-BDC8-B186-1FA8F7A13AA7}" dt="2025-03-21T20:45:34.835" v="57"/>
          <ac:picMkLst>
            <pc:docMk/>
            <pc:sldMk cId="891256235" sldId="471"/>
            <ac:picMk id="7" creationId="{00000000-0000-0000-0000-000000000000}"/>
          </ac:picMkLst>
        </pc:picChg>
        <pc:picChg chg="del">
          <ac:chgData name="Jennifer Paola Bonilla Rojas" userId="S::jennifer.bonilla@manizales.gov.co::87afeb77-a93c-4ed5-8f3c-fd466d7fc361" providerId="AD" clId="Web-{A96AA705-168A-BDC8-B186-1FA8F7A13AA7}" dt="2025-03-21T20:46:01.555" v="60"/>
          <ac:picMkLst>
            <pc:docMk/>
            <pc:sldMk cId="891256235" sldId="471"/>
            <ac:picMk id="8" creationId="{00000000-0000-0000-0000-000000000000}"/>
          </ac:picMkLst>
        </pc:picChg>
        <pc:picChg chg="del">
          <ac:chgData name="Jennifer Paola Bonilla Rojas" userId="S::jennifer.bonilla@manizales.gov.co::87afeb77-a93c-4ed5-8f3c-fd466d7fc361" providerId="AD" clId="Web-{A96AA705-168A-BDC8-B186-1FA8F7A13AA7}" dt="2025-03-21T20:46:27.618" v="61"/>
          <ac:picMkLst>
            <pc:docMk/>
            <pc:sldMk cId="891256235" sldId="471"/>
            <ac:picMk id="9" creationId="{00000000-0000-0000-0000-000000000000}"/>
          </ac:picMkLst>
        </pc:picChg>
        <pc:picChg chg="add">
          <ac:chgData name="Jennifer Paola Bonilla Rojas" userId="S::jennifer.bonilla@manizales.gov.co::87afeb77-a93c-4ed5-8f3c-fd466d7fc361" providerId="AD" clId="Web-{A96AA705-168A-BDC8-B186-1FA8F7A13AA7}" dt="2025-03-21T20:55:18.882" v="141"/>
          <ac:picMkLst>
            <pc:docMk/>
            <pc:sldMk cId="891256235" sldId="471"/>
            <ac:picMk id="12" creationId="{875F10F7-1C52-7575-DFCC-6CA5E5D030A2}"/>
          </ac:picMkLst>
        </pc:picChg>
      </pc:sldChg>
      <pc:sldChg chg="add del">
        <pc:chgData name="Jennifer Paola Bonilla Rojas" userId="S::jennifer.bonilla@manizales.gov.co::87afeb77-a93c-4ed5-8f3c-fd466d7fc361" providerId="AD" clId="Web-{A96AA705-168A-BDC8-B186-1FA8F7A13AA7}" dt="2025-03-21T20:55:30.835" v="143"/>
        <pc:sldMkLst>
          <pc:docMk/>
          <pc:sldMk cId="1945153118" sldId="476"/>
        </pc:sldMkLst>
      </pc:sldChg>
      <pc:sldChg chg="add">
        <pc:chgData name="Jennifer Paola Bonilla Rojas" userId="S::jennifer.bonilla@manizales.gov.co::87afeb77-a93c-4ed5-8f3c-fd466d7fc361" providerId="AD" clId="Web-{A96AA705-168A-BDC8-B186-1FA8F7A13AA7}" dt="2025-03-21T20:53:56.833" v="115"/>
        <pc:sldMkLst>
          <pc:docMk/>
          <pc:sldMk cId="2471844869" sldId="477"/>
        </pc:sldMkLst>
      </pc:sldChg>
      <pc:sldChg chg="add">
        <pc:chgData name="Jennifer Paola Bonilla Rojas" userId="S::jennifer.bonilla@manizales.gov.co::87afeb77-a93c-4ed5-8f3c-fd466d7fc361" providerId="AD" clId="Web-{A96AA705-168A-BDC8-B186-1FA8F7A13AA7}" dt="2025-03-21T20:53:56.880" v="116"/>
        <pc:sldMkLst>
          <pc:docMk/>
          <pc:sldMk cId="1694450554" sldId="478"/>
        </pc:sldMkLst>
      </pc:sldChg>
      <pc:sldChg chg="add">
        <pc:chgData name="Jennifer Paola Bonilla Rojas" userId="S::jennifer.bonilla@manizales.gov.co::87afeb77-a93c-4ed5-8f3c-fd466d7fc361" providerId="AD" clId="Web-{A96AA705-168A-BDC8-B186-1FA8F7A13AA7}" dt="2025-03-21T20:53:56.896" v="117"/>
        <pc:sldMkLst>
          <pc:docMk/>
          <pc:sldMk cId="1243401697" sldId="479"/>
        </pc:sldMkLst>
      </pc:sldChg>
      <pc:sldChg chg="add">
        <pc:chgData name="Jennifer Paola Bonilla Rojas" userId="S::jennifer.bonilla@manizales.gov.co::87afeb77-a93c-4ed5-8f3c-fd466d7fc361" providerId="AD" clId="Web-{A96AA705-168A-BDC8-B186-1FA8F7A13AA7}" dt="2025-03-21T20:53:56.989" v="118"/>
        <pc:sldMkLst>
          <pc:docMk/>
          <pc:sldMk cId="3499253322" sldId="480"/>
        </pc:sldMkLst>
      </pc:sldChg>
      <pc:sldChg chg="add">
        <pc:chgData name="Jennifer Paola Bonilla Rojas" userId="S::jennifer.bonilla@manizales.gov.co::87afeb77-a93c-4ed5-8f3c-fd466d7fc361" providerId="AD" clId="Web-{A96AA705-168A-BDC8-B186-1FA8F7A13AA7}" dt="2025-03-21T20:53:57.224" v="119"/>
        <pc:sldMkLst>
          <pc:docMk/>
          <pc:sldMk cId="725790179" sldId="481"/>
        </pc:sldMkLst>
      </pc:sldChg>
      <pc:sldChg chg="add">
        <pc:chgData name="Jennifer Paola Bonilla Rojas" userId="S::jennifer.bonilla@manizales.gov.co::87afeb77-a93c-4ed5-8f3c-fd466d7fc361" providerId="AD" clId="Web-{A96AA705-168A-BDC8-B186-1FA8F7A13AA7}" dt="2025-03-21T20:53:57.271" v="120"/>
        <pc:sldMkLst>
          <pc:docMk/>
          <pc:sldMk cId="3049770447" sldId="482"/>
        </pc:sldMkLst>
      </pc:sldChg>
      <pc:sldChg chg="add">
        <pc:chgData name="Jennifer Paola Bonilla Rojas" userId="S::jennifer.bonilla@manizales.gov.co::87afeb77-a93c-4ed5-8f3c-fd466d7fc361" providerId="AD" clId="Web-{A96AA705-168A-BDC8-B186-1FA8F7A13AA7}" dt="2025-03-21T20:53:57.364" v="121"/>
        <pc:sldMkLst>
          <pc:docMk/>
          <pc:sldMk cId="3404146605" sldId="483"/>
        </pc:sldMkLst>
      </pc:sldChg>
      <pc:sldChg chg="add">
        <pc:chgData name="Jennifer Paola Bonilla Rojas" userId="S::jennifer.bonilla@manizales.gov.co::87afeb77-a93c-4ed5-8f3c-fd466d7fc361" providerId="AD" clId="Web-{A96AA705-168A-BDC8-B186-1FA8F7A13AA7}" dt="2025-03-21T20:53:57.458" v="122"/>
        <pc:sldMkLst>
          <pc:docMk/>
          <pc:sldMk cId="3801275859" sldId="484"/>
        </pc:sldMkLst>
      </pc:sldChg>
      <pc:sldChg chg="add">
        <pc:chgData name="Jennifer Paola Bonilla Rojas" userId="S::jennifer.bonilla@manizales.gov.co::87afeb77-a93c-4ed5-8f3c-fd466d7fc361" providerId="AD" clId="Web-{A96AA705-168A-BDC8-B186-1FA8F7A13AA7}" dt="2025-03-21T20:53:57.599" v="123"/>
        <pc:sldMkLst>
          <pc:docMk/>
          <pc:sldMk cId="63090039" sldId="485"/>
        </pc:sldMkLst>
      </pc:sldChg>
      <pc:sldChg chg="add">
        <pc:chgData name="Jennifer Paola Bonilla Rojas" userId="S::jennifer.bonilla@manizales.gov.co::87afeb77-a93c-4ed5-8f3c-fd466d7fc361" providerId="AD" clId="Web-{A96AA705-168A-BDC8-B186-1FA8F7A13AA7}" dt="2025-03-21T20:53:57.614" v="124"/>
        <pc:sldMkLst>
          <pc:docMk/>
          <pc:sldMk cId="3242513817" sldId="486"/>
        </pc:sldMkLst>
      </pc:sldChg>
      <pc:sldChg chg="add">
        <pc:chgData name="Jennifer Paola Bonilla Rojas" userId="S::jennifer.bonilla@manizales.gov.co::87afeb77-a93c-4ed5-8f3c-fd466d7fc361" providerId="AD" clId="Web-{A96AA705-168A-BDC8-B186-1FA8F7A13AA7}" dt="2025-03-21T20:53:57.614" v="125"/>
        <pc:sldMkLst>
          <pc:docMk/>
          <pc:sldMk cId="2226906535" sldId="487"/>
        </pc:sldMkLst>
      </pc:sldChg>
      <pc:sldChg chg="add">
        <pc:chgData name="Jennifer Paola Bonilla Rojas" userId="S::jennifer.bonilla@manizales.gov.co::87afeb77-a93c-4ed5-8f3c-fd466d7fc361" providerId="AD" clId="Web-{A96AA705-168A-BDC8-B186-1FA8F7A13AA7}" dt="2025-03-21T20:53:57.630" v="126"/>
        <pc:sldMkLst>
          <pc:docMk/>
          <pc:sldMk cId="4155541024" sldId="488"/>
        </pc:sldMkLst>
      </pc:sldChg>
      <pc:sldChg chg="add">
        <pc:chgData name="Jennifer Paola Bonilla Rojas" userId="S::jennifer.bonilla@manizales.gov.co::87afeb77-a93c-4ed5-8f3c-fd466d7fc361" providerId="AD" clId="Web-{A96AA705-168A-BDC8-B186-1FA8F7A13AA7}" dt="2025-03-21T20:53:57.630" v="127"/>
        <pc:sldMkLst>
          <pc:docMk/>
          <pc:sldMk cId="4024281304" sldId="489"/>
        </pc:sldMkLst>
      </pc:sldChg>
      <pc:sldChg chg="add">
        <pc:chgData name="Jennifer Paola Bonilla Rojas" userId="S::jennifer.bonilla@manizales.gov.co::87afeb77-a93c-4ed5-8f3c-fd466d7fc361" providerId="AD" clId="Web-{A96AA705-168A-BDC8-B186-1FA8F7A13AA7}" dt="2025-03-21T20:53:57.896" v="128"/>
        <pc:sldMkLst>
          <pc:docMk/>
          <pc:sldMk cId="3837585662" sldId="490"/>
        </pc:sldMkLst>
      </pc:sldChg>
    </pc:docChg>
  </pc:docChgLst>
  <pc:docChgLst>
    <pc:chgData name="Jennifer Paola Bonilla Rojas" userId="S::jennifer.bonilla@manizales.gov.co::87afeb77-a93c-4ed5-8f3c-fd466d7fc361" providerId="AD" clId="Web-{4A5305E1-84E2-3556-756C-C2A3A1C362D6}"/>
    <pc:docChg chg="modSld">
      <pc:chgData name="Jennifer Paola Bonilla Rojas" userId="S::jennifer.bonilla@manizales.gov.co::87afeb77-a93c-4ed5-8f3c-fd466d7fc361" providerId="AD" clId="Web-{4A5305E1-84E2-3556-756C-C2A3A1C362D6}" dt="2025-04-03T19:15:03.395" v="0" actId="14100"/>
      <pc:docMkLst>
        <pc:docMk/>
      </pc:docMkLst>
      <pc:sldChg chg="modSp">
        <pc:chgData name="Jennifer Paola Bonilla Rojas" userId="S::jennifer.bonilla@manizales.gov.co::87afeb77-a93c-4ed5-8f3c-fd466d7fc361" providerId="AD" clId="Web-{4A5305E1-84E2-3556-756C-C2A3A1C362D6}" dt="2025-04-03T19:15:03.395" v="0" actId="14100"/>
        <pc:sldMkLst>
          <pc:docMk/>
          <pc:sldMk cId="1671204003" sldId="275"/>
        </pc:sldMkLst>
        <pc:spChg chg="mod">
          <ac:chgData name="Jennifer Paola Bonilla Rojas" userId="S::jennifer.bonilla@manizales.gov.co::87afeb77-a93c-4ed5-8f3c-fd466d7fc361" providerId="AD" clId="Web-{4A5305E1-84E2-3556-756C-C2A3A1C362D6}" dt="2025-04-03T19:15:03.395" v="0" actId="14100"/>
          <ac:spMkLst>
            <pc:docMk/>
            <pc:sldMk cId="1671204003" sldId="275"/>
            <ac:spMk id="14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00665-A645-40A7-8E62-78AEC43C4409}" type="datetimeFigureOut">
              <a:rPr lang="en-US" smtClean="0"/>
              <a:t>4/8/2025</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58FC47-9192-4072-8B5D-AEF62A1A719E}" type="slidenum">
              <a:rPr lang="en-US" smtClean="0"/>
              <a:t>‹Nº›</a:t>
            </a:fld>
            <a:endParaRPr lang="en-US"/>
          </a:p>
        </p:txBody>
      </p:sp>
    </p:spTree>
    <p:extLst>
      <p:ext uri="{BB962C8B-B14F-4D97-AF65-F5344CB8AC3E}">
        <p14:creationId xmlns:p14="http://schemas.microsoft.com/office/powerpoint/2010/main" val="1816405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
        <p:cNvGrpSpPr/>
        <p:nvPr/>
      </p:nvGrpSpPr>
      <p:grpSpPr>
        <a:xfrm>
          <a:off x="0" y="0"/>
          <a:ext cx="0" cy="0"/>
          <a:chOff x="0" y="0"/>
          <a:chExt cx="0" cy="0"/>
        </a:xfrm>
      </p:grpSpPr>
      <p:sp>
        <p:nvSpPr>
          <p:cNvPr id="36" name="Google Shape;3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 name="Google Shape;3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3208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279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245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3472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9" name="Google Shape;609;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4131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4615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9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5" name="Google Shape;615;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9104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9900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9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51951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8036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4578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f0abcbe31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f0abcbe31b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 name="Google Shape;66;g1f0abcbe31b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CO"/>
              <a:t>3</a:t>
            </a:fld>
            <a:endParaRPr/>
          </a:p>
        </p:txBody>
      </p:sp>
    </p:spTree>
    <p:extLst>
      <p:ext uri="{BB962C8B-B14F-4D97-AF65-F5344CB8AC3E}">
        <p14:creationId xmlns:p14="http://schemas.microsoft.com/office/powerpoint/2010/main" val="2098629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6007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2" name="Google Shape;21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9927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1606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10517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2244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3" name="Google Shape;343;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4031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8" name="Google Shape;358;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5779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6" name="Google Shape;396;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8694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62414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17" name="Google Shape;417;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6632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1f0abcbe31b_0_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 name="Google Shape;50;g1f0abcbe31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4135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3096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8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4882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75" name="Google Shape;475;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53506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2" name="Google Shape;492;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31468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6" name="Google Shape;506;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6143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31" name="Google Shape;531;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47061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8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6" name="Google Shape;596;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213473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751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1" name="Google Shape;561;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65180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8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070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f0abcbe31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f0abcbe31b_0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 name="Google Shape;73;g1f0abcbe31b_0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CO"/>
              <a:t>7</a:t>
            </a:fld>
            <a:endParaRPr/>
          </a:p>
        </p:txBody>
      </p:sp>
    </p:spTree>
    <p:extLst>
      <p:ext uri="{BB962C8B-B14F-4D97-AF65-F5344CB8AC3E}">
        <p14:creationId xmlns:p14="http://schemas.microsoft.com/office/powerpoint/2010/main" val="3198325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9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0" name="Google Shape;640;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11148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30986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9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1" name="Google Shape;651;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36488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1f0abcbe31b_1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g1f0abcbe31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75659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1f0abcbe31b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1f0abcbe31b_1_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7" name="Google Shape;757;g1f0abcbe31b_1_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CO"/>
              <a:t>53</a:t>
            </a:fld>
            <a:endParaRPr/>
          </a:p>
        </p:txBody>
      </p:sp>
    </p:spTree>
    <p:extLst>
      <p:ext uri="{BB962C8B-B14F-4D97-AF65-F5344CB8AC3E}">
        <p14:creationId xmlns:p14="http://schemas.microsoft.com/office/powerpoint/2010/main" val="22424172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f0afc3aae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1f0afc3aae3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3" name="Google Shape;793;g1f0afc3aae3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CO"/>
              <a:t>57</a:t>
            </a:fld>
            <a:endParaRPr/>
          </a:p>
        </p:txBody>
      </p:sp>
    </p:spTree>
    <p:extLst>
      <p:ext uri="{BB962C8B-B14F-4D97-AF65-F5344CB8AC3E}">
        <p14:creationId xmlns:p14="http://schemas.microsoft.com/office/powerpoint/2010/main" val="4686125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f0afc3aae3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f0afc3aae3_0_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g1f0afc3aae3_0_3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s-CO"/>
              <a:t>58</a:t>
            </a:fld>
            <a:endParaRPr/>
          </a:p>
        </p:txBody>
      </p:sp>
    </p:spTree>
    <p:extLst>
      <p:ext uri="{BB962C8B-B14F-4D97-AF65-F5344CB8AC3E}">
        <p14:creationId xmlns:p14="http://schemas.microsoft.com/office/powerpoint/2010/main" val="1084329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f0abcbe31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f0abcbe31b_0_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g1f0abcbe31b_0_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CO"/>
              <a:t>8</a:t>
            </a:fld>
            <a:endParaRPr/>
          </a:p>
        </p:txBody>
      </p:sp>
    </p:spTree>
    <p:extLst>
      <p:ext uri="{BB962C8B-B14F-4D97-AF65-F5344CB8AC3E}">
        <p14:creationId xmlns:p14="http://schemas.microsoft.com/office/powerpoint/2010/main" val="4247278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407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86152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0614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06177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4/8/2025</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a:t>Haga clic en el icono para agregar una imagen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4/8/2025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48A87A34-81AB-432B-8DAE-1953F412C126}" type="datetimeFigureOut">
              <a:rPr lang="en-US" dirty="0"/>
              <a:t>4/8/2025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98164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ítulo y objetos">
  <p:cSld name="1_Título y objetos">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2020051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ítulo y objetos">
  <p:cSld name="2_Título y objetos">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1946229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48A87A34-81AB-432B-8DAE-1953F412C126}" type="datetimeFigureOut">
              <a:rPr lang="en-US" dirty="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41410" y="3073397"/>
            <a:ext cx="4878391" cy="2717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3073397"/>
            <a:ext cx="4875210" cy="2717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8A87A34-81AB-432B-8DAE-1953F412C126}" type="datetimeFigureOut">
              <a:rPr lang="en-US" dirty="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4/8/2025</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70" r:id="rId18"/>
    <p:sldLayoutId id="2147483671" r:id="rId19"/>
    <p:sldLayoutId id="2147483672" r:id="rId20"/>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38.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44.jpe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microsoft.com/office/2007/relationships/hdphoto" Target="../media/hdphoto4.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20.xml"/><Relationship Id="rId5" Type="http://schemas.openxmlformats.org/officeDocument/2006/relationships/image" Target="../media/image47.png"/><Relationship Id="rId4" Type="http://schemas.microsoft.com/office/2007/relationships/hdphoto" Target="../media/hdphoto5.wdp"/></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0.xml"/><Relationship Id="rId5" Type="http://schemas.openxmlformats.org/officeDocument/2006/relationships/image" Target="../media/image50.png"/><Relationship Id="rId4" Type="http://schemas.microsoft.com/office/2007/relationships/hdphoto" Target="../media/hdphoto6.wdp"/></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2.png"/><Relationship Id="rId4" Type="http://schemas.microsoft.com/office/2007/relationships/hdphoto" Target="../media/hdphoto7.wdp"/></Relationships>
</file>

<file path=ppt/slides/_rels/slide4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20.x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9.wdp"/></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19.xml"/><Relationship Id="rId4" Type="http://schemas.microsoft.com/office/2007/relationships/hdphoto" Target="../media/hdphoto10.wdp"/></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19.xml"/><Relationship Id="rId4" Type="http://schemas.microsoft.com/office/2007/relationships/hdphoto" Target="../media/hdphoto11.wdp"/></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Interfaz de usuario gráfica&#10;&#10;Descripción generada automáticamente">
            <a:extLst>
              <a:ext uri="{FF2B5EF4-FFF2-40B4-BE49-F238E27FC236}">
                <a16:creationId xmlns:a16="http://schemas.microsoft.com/office/drawing/2014/main" id="{7DB51558-428A-DD8E-53AA-EC89AA6A4DAA}"/>
              </a:ext>
            </a:extLst>
          </p:cNvPr>
          <p:cNvPicPr>
            <a:picLocks noChangeAspect="1"/>
          </p:cNvPicPr>
          <p:nvPr/>
        </p:nvPicPr>
        <p:blipFill>
          <a:blip r:embed="rId2"/>
          <a:stretch>
            <a:fillRect/>
          </a:stretch>
        </p:blipFill>
        <p:spPr>
          <a:xfrm>
            <a:off x="2388086" y="134070"/>
            <a:ext cx="3324817" cy="1142906"/>
          </a:xfrm>
          <a:prstGeom prst="rect">
            <a:avLst/>
          </a:prstGeom>
        </p:spPr>
      </p:pic>
      <p:sp>
        <p:nvSpPr>
          <p:cNvPr id="8" name="CuadroTexto 7">
            <a:extLst>
              <a:ext uri="{FF2B5EF4-FFF2-40B4-BE49-F238E27FC236}">
                <a16:creationId xmlns:a16="http://schemas.microsoft.com/office/drawing/2014/main" id="{83CD9769-ABBC-4755-E363-D707EB426BFC}"/>
              </a:ext>
            </a:extLst>
          </p:cNvPr>
          <p:cNvSpPr txBox="1"/>
          <p:nvPr/>
        </p:nvSpPr>
        <p:spPr>
          <a:xfrm>
            <a:off x="6513237" y="5678064"/>
            <a:ext cx="5505061" cy="923330"/>
          </a:xfrm>
          <a:prstGeom prst="rect">
            <a:avLst/>
          </a:prstGeom>
          <a:noFill/>
        </p:spPr>
        <p:txBody>
          <a:bodyPr wrap="square" lIns="91440" tIns="45720" rIns="91440" bIns="45720" rtlCol="0" anchor="t">
            <a:spAutoFit/>
          </a:bodyPr>
          <a:lstStyle/>
          <a:p>
            <a:pPr algn="r"/>
            <a:r>
              <a:rPr lang="es-MX" dirty="0"/>
              <a:t>JENNIFER BONILLA ROJAS</a:t>
            </a:r>
          </a:p>
          <a:p>
            <a:pPr algn="r"/>
            <a:r>
              <a:rPr lang="es-MX" dirty="0"/>
              <a:t>PROFESIONAL UNIVERSITARIO AREA DE LA SALUD</a:t>
            </a:r>
          </a:p>
          <a:p>
            <a:pPr algn="r"/>
            <a:r>
              <a:rPr lang="es-MX" dirty="0"/>
              <a:t>SECRETARÍA DE SALUD PUBLICA </a:t>
            </a:r>
            <a:endParaRPr lang="es-CO" dirty="0"/>
          </a:p>
        </p:txBody>
      </p:sp>
      <p:sp>
        <p:nvSpPr>
          <p:cNvPr id="6" name="Google Shape;33;p1"/>
          <p:cNvSpPr/>
          <p:nvPr/>
        </p:nvSpPr>
        <p:spPr>
          <a:xfrm>
            <a:off x="6513237" y="2554198"/>
            <a:ext cx="4944212" cy="2308284"/>
          </a:xfrm>
          <a:prstGeom prst="rect">
            <a:avLst/>
          </a:prstGeom>
          <a:noFill/>
          <a:ln>
            <a:noFill/>
          </a:ln>
        </p:spPr>
        <p:txBody>
          <a:bodyPr spcFirstLastPara="1" wrap="square" lIns="91425" tIns="45700" rIns="91425" bIns="45700" anchor="t" anchorCtr="0">
            <a:spAutoFit/>
          </a:bodyPr>
          <a:lstStyle/>
          <a:p>
            <a:pPr algn="ctr"/>
            <a:r>
              <a:rPr lang="es-CO" sz="3600" b="1" dirty="0">
                <a:latin typeface="Arial"/>
                <a:ea typeface="Arial"/>
                <a:cs typeface="Arial"/>
                <a:sym typeface="Arial"/>
              </a:rPr>
              <a:t>PROGRAMA AMPLIADO DE INMUNIZACIONES</a:t>
            </a:r>
          </a:p>
          <a:p>
            <a:pPr algn="ctr"/>
            <a:r>
              <a:rPr lang="es-CO" sz="3600" b="1" dirty="0">
                <a:latin typeface="Arial"/>
                <a:cs typeface="Arial"/>
                <a:sym typeface="Arial"/>
              </a:rPr>
              <a:t>2025</a:t>
            </a:r>
            <a:endParaRPr sz="1100" dirty="0"/>
          </a:p>
        </p:txBody>
      </p:sp>
      <p:pic>
        <p:nvPicPr>
          <p:cNvPr id="7" name="Imagen 6">
            <a:extLst>
              <a:ext uri="{FF2B5EF4-FFF2-40B4-BE49-F238E27FC236}">
                <a16:creationId xmlns:a16="http://schemas.microsoft.com/office/drawing/2014/main" id="{44937C49-009B-4D0C-A1FB-2EDEB1975759}"/>
              </a:ext>
            </a:extLst>
          </p:cNvPr>
          <p:cNvPicPr>
            <a:picLocks noChangeAspect="1"/>
          </p:cNvPicPr>
          <p:nvPr/>
        </p:nvPicPr>
        <p:blipFill>
          <a:blip r:embed="rId3"/>
          <a:stretch>
            <a:fillRect/>
          </a:stretch>
        </p:blipFill>
        <p:spPr>
          <a:xfrm>
            <a:off x="2513526" y="1663700"/>
            <a:ext cx="3582474" cy="3753593"/>
          </a:xfrm>
          <a:prstGeom prst="rect">
            <a:avLst/>
          </a:prstGeom>
        </p:spPr>
      </p:pic>
    </p:spTree>
    <p:extLst>
      <p:ext uri="{BB962C8B-B14F-4D97-AF65-F5344CB8AC3E}">
        <p14:creationId xmlns:p14="http://schemas.microsoft.com/office/powerpoint/2010/main" val="4171528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71992B9-0E64-4A11-A821-DD270B4D0D62}"/>
              </a:ext>
            </a:extLst>
          </p:cNvPr>
          <p:cNvSpPr txBox="1"/>
          <p:nvPr/>
        </p:nvSpPr>
        <p:spPr>
          <a:xfrm>
            <a:off x="2371271" y="1401522"/>
            <a:ext cx="7449457" cy="4054956"/>
          </a:xfrm>
          <a:prstGeom prst="rect">
            <a:avLst/>
          </a:prstGeom>
          <a:solidFill>
            <a:schemeClr val="tx1">
              <a:lumMod val="95000"/>
            </a:schemeClr>
          </a:solidFill>
        </p:spPr>
        <p:txBody>
          <a:bodyPr wrap="square">
            <a:spAutoFit/>
          </a:bodyPr>
          <a:lstStyle/>
          <a:p>
            <a:pPr marL="469888">
              <a:spcBef>
                <a:spcPts val="320"/>
              </a:spcBef>
            </a:pPr>
            <a:r>
              <a:rPr lang="es-MX" sz="2400" spc="-5" dirty="0">
                <a:solidFill>
                  <a:schemeClr val="bg1"/>
                </a:solidFill>
                <a:latin typeface="Arial" panose="020B0604020202020204" pitchFamily="34" charset="0"/>
                <a:cs typeface="Arial" panose="020B0604020202020204" pitchFamily="34" charset="0"/>
              </a:rPr>
              <a:t>Población</a:t>
            </a:r>
            <a:r>
              <a:rPr lang="es-MX" sz="2400" spc="15"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objeto</a:t>
            </a:r>
            <a:r>
              <a:rPr lang="es-MX" sz="2400" spc="5"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para</a:t>
            </a:r>
            <a:r>
              <a:rPr lang="es-MX" sz="2400" spc="15"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aplicación</a:t>
            </a:r>
            <a:r>
              <a:rPr lang="es-MX" sz="2400" spc="15"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del</a:t>
            </a:r>
            <a:r>
              <a:rPr lang="es-MX" sz="2400" spc="20"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biológico</a:t>
            </a:r>
            <a:r>
              <a:rPr lang="es-MX" sz="2400" spc="20"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para</a:t>
            </a:r>
            <a:r>
              <a:rPr lang="es-MX" sz="2400" spc="15"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la hepatitis</a:t>
            </a:r>
            <a:r>
              <a:rPr lang="es-MX" sz="2400" spc="15" dirty="0">
                <a:solidFill>
                  <a:schemeClr val="bg1"/>
                </a:solidFill>
                <a:latin typeface="Arial" panose="020B0604020202020204" pitchFamily="34" charset="0"/>
                <a:cs typeface="Arial" panose="020B0604020202020204" pitchFamily="34" charset="0"/>
              </a:rPr>
              <a:t> </a:t>
            </a:r>
            <a:r>
              <a:rPr lang="es-MX" sz="2400" dirty="0">
                <a:solidFill>
                  <a:schemeClr val="bg1"/>
                </a:solidFill>
                <a:latin typeface="Arial" panose="020B0604020202020204" pitchFamily="34" charset="0"/>
                <a:cs typeface="Arial" panose="020B0604020202020204" pitchFamily="34" charset="0"/>
              </a:rPr>
              <a:t>B</a:t>
            </a:r>
            <a:r>
              <a:rPr lang="es-MX" sz="2400" spc="5"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en adulto:</a:t>
            </a:r>
          </a:p>
          <a:p>
            <a:pPr marL="469888">
              <a:spcBef>
                <a:spcPts val="320"/>
              </a:spcBef>
            </a:pPr>
            <a:endParaRPr lang="es-MX" sz="2400" dirty="0">
              <a:solidFill>
                <a:schemeClr val="bg1"/>
              </a:solidFill>
              <a:latin typeface="Arial" panose="020B0604020202020204" pitchFamily="34" charset="0"/>
              <a:cs typeface="Arial" panose="020B0604020202020204" pitchFamily="34" charset="0"/>
            </a:endParaRPr>
          </a:p>
          <a:p>
            <a:pPr marL="755650" lvl="1" indent="-285750">
              <a:spcBef>
                <a:spcPts val="325"/>
              </a:spcBef>
              <a:buFont typeface="Arial" panose="020B0604020202020204" pitchFamily="34" charset="0"/>
              <a:buChar char="•"/>
              <a:tabLst>
                <a:tab pos="354956" algn="l"/>
                <a:tab pos="355591" algn="l"/>
              </a:tabLst>
            </a:pPr>
            <a:r>
              <a:rPr lang="es-MX" sz="2400" spc="-5" dirty="0">
                <a:solidFill>
                  <a:schemeClr val="bg1"/>
                </a:solidFill>
                <a:latin typeface="Arial" panose="020B0604020202020204" pitchFamily="34" charset="0"/>
                <a:cs typeface="Arial" panose="020B0604020202020204" pitchFamily="34" charset="0"/>
              </a:rPr>
              <a:t>Mujeres</a:t>
            </a:r>
            <a:r>
              <a:rPr lang="es-MX" sz="2400"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transgénero</a:t>
            </a:r>
            <a:r>
              <a:rPr lang="es-MX" sz="2400" dirty="0">
                <a:solidFill>
                  <a:schemeClr val="bg1"/>
                </a:solidFill>
                <a:latin typeface="Arial" panose="020B0604020202020204" pitchFamily="34" charset="0"/>
                <a:cs typeface="Arial" panose="020B0604020202020204" pitchFamily="34" charset="0"/>
              </a:rPr>
              <a:t> –</a:t>
            </a:r>
            <a:r>
              <a:rPr lang="es-MX" sz="2400" spc="-15" dirty="0">
                <a:solidFill>
                  <a:schemeClr val="bg1"/>
                </a:solidFill>
                <a:latin typeface="Arial" panose="020B0604020202020204" pitchFamily="34" charset="0"/>
                <a:cs typeface="Arial" panose="020B0604020202020204" pitchFamily="34" charset="0"/>
              </a:rPr>
              <a:t> </a:t>
            </a:r>
            <a:r>
              <a:rPr lang="es-MX" sz="2400" dirty="0">
                <a:solidFill>
                  <a:schemeClr val="bg1"/>
                </a:solidFill>
                <a:latin typeface="Arial" panose="020B0604020202020204" pitchFamily="34" charset="0"/>
                <a:cs typeface="Arial" panose="020B0604020202020204" pitchFamily="34" charset="0"/>
              </a:rPr>
              <a:t>MT</a:t>
            </a:r>
          </a:p>
          <a:p>
            <a:pPr marL="755650" lvl="1" indent="-285750">
              <a:spcBef>
                <a:spcPts val="325"/>
              </a:spcBef>
              <a:buFont typeface="Arial" panose="020B0604020202020204" pitchFamily="34" charset="0"/>
              <a:buChar char="•"/>
              <a:tabLst>
                <a:tab pos="354956" algn="l"/>
                <a:tab pos="355591" algn="l"/>
              </a:tabLst>
            </a:pPr>
            <a:r>
              <a:rPr lang="es-MX" sz="2400" spc="-11" dirty="0">
                <a:solidFill>
                  <a:schemeClr val="bg1"/>
                </a:solidFill>
                <a:latin typeface="Arial" panose="020B0604020202020204" pitchFamily="34" charset="0"/>
                <a:cs typeface="Arial" panose="020B0604020202020204" pitchFamily="34" charset="0"/>
              </a:rPr>
              <a:t>Trabajadores</a:t>
            </a:r>
            <a:r>
              <a:rPr lang="es-MX" sz="2400" dirty="0">
                <a:solidFill>
                  <a:schemeClr val="bg1"/>
                </a:solidFill>
                <a:latin typeface="Arial" panose="020B0604020202020204" pitchFamily="34" charset="0"/>
                <a:cs typeface="Arial" panose="020B0604020202020204" pitchFamily="34" charset="0"/>
              </a:rPr>
              <a:t> </a:t>
            </a:r>
            <a:r>
              <a:rPr lang="es-MX" sz="2400" spc="-11" dirty="0">
                <a:solidFill>
                  <a:schemeClr val="bg1"/>
                </a:solidFill>
                <a:latin typeface="Arial" panose="020B0604020202020204" pitchFamily="34" charset="0"/>
                <a:cs typeface="Arial" panose="020B0604020202020204" pitchFamily="34" charset="0"/>
              </a:rPr>
              <a:t>sexuales</a:t>
            </a:r>
            <a:r>
              <a:rPr lang="es-MX" sz="2400" spc="25" dirty="0">
                <a:solidFill>
                  <a:schemeClr val="bg1"/>
                </a:solidFill>
                <a:latin typeface="Arial" panose="020B0604020202020204" pitchFamily="34" charset="0"/>
                <a:cs typeface="Arial" panose="020B0604020202020204" pitchFamily="34" charset="0"/>
              </a:rPr>
              <a:t> </a:t>
            </a:r>
            <a:r>
              <a:rPr lang="es-MX" sz="2400" dirty="0">
                <a:solidFill>
                  <a:schemeClr val="bg1"/>
                </a:solidFill>
                <a:latin typeface="Arial" panose="020B0604020202020204" pitchFamily="34" charset="0"/>
                <a:cs typeface="Arial" panose="020B0604020202020204" pitchFamily="34" charset="0"/>
              </a:rPr>
              <a:t>–</a:t>
            </a:r>
            <a:r>
              <a:rPr lang="es-MX" sz="2400" spc="-51" dirty="0">
                <a:solidFill>
                  <a:schemeClr val="bg1"/>
                </a:solidFill>
                <a:latin typeface="Arial" panose="020B0604020202020204" pitchFamily="34" charset="0"/>
                <a:cs typeface="Arial" panose="020B0604020202020204" pitchFamily="34" charset="0"/>
              </a:rPr>
              <a:t> </a:t>
            </a:r>
            <a:r>
              <a:rPr lang="es-MX" sz="2400" spc="15" dirty="0">
                <a:solidFill>
                  <a:schemeClr val="bg1"/>
                </a:solidFill>
                <a:latin typeface="Arial" panose="020B0604020202020204" pitchFamily="34" charset="0"/>
                <a:cs typeface="Arial" panose="020B0604020202020204" pitchFamily="34" charset="0"/>
              </a:rPr>
              <a:t>TS</a:t>
            </a:r>
            <a:endParaRPr lang="es-MX" sz="2400" dirty="0">
              <a:solidFill>
                <a:schemeClr val="bg1"/>
              </a:solidFill>
              <a:latin typeface="Arial" panose="020B0604020202020204" pitchFamily="34" charset="0"/>
              <a:cs typeface="Arial" panose="020B0604020202020204" pitchFamily="34" charset="0"/>
            </a:endParaRPr>
          </a:p>
          <a:p>
            <a:pPr marL="755650" lvl="1" indent="-285750">
              <a:spcBef>
                <a:spcPts val="325"/>
              </a:spcBef>
              <a:buFont typeface="Arial" panose="020B0604020202020204" pitchFamily="34" charset="0"/>
              <a:buChar char="•"/>
              <a:tabLst>
                <a:tab pos="354956" algn="l"/>
                <a:tab pos="355591" algn="l"/>
              </a:tabLst>
            </a:pPr>
            <a:r>
              <a:rPr lang="es-MX" sz="2400" spc="-5" dirty="0">
                <a:solidFill>
                  <a:schemeClr val="bg1"/>
                </a:solidFill>
                <a:latin typeface="Arial" panose="020B0604020202020204" pitchFamily="34" charset="0"/>
                <a:cs typeface="Arial" panose="020B0604020202020204" pitchFamily="34" charset="0"/>
              </a:rPr>
              <a:t>Personas</a:t>
            </a:r>
            <a:r>
              <a:rPr lang="es-MX" sz="2400" spc="5"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que</a:t>
            </a:r>
            <a:r>
              <a:rPr lang="es-MX" sz="2400" spc="5"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se </a:t>
            </a:r>
            <a:r>
              <a:rPr lang="es-MX" sz="2400" spc="-11" dirty="0">
                <a:solidFill>
                  <a:schemeClr val="bg1"/>
                </a:solidFill>
                <a:latin typeface="Arial" panose="020B0604020202020204" pitchFamily="34" charset="0"/>
                <a:cs typeface="Arial" panose="020B0604020202020204" pitchFamily="34" charset="0"/>
              </a:rPr>
              <a:t>inyectan</a:t>
            </a:r>
            <a:r>
              <a:rPr lang="es-MX" sz="2400" spc="25"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drogas</a:t>
            </a:r>
            <a:r>
              <a:rPr lang="es-MX" sz="2400" spc="15" dirty="0">
                <a:solidFill>
                  <a:schemeClr val="bg1"/>
                </a:solidFill>
                <a:latin typeface="Arial" panose="020B0604020202020204" pitchFamily="34" charset="0"/>
                <a:cs typeface="Arial" panose="020B0604020202020204" pitchFamily="34" charset="0"/>
              </a:rPr>
              <a:t> </a:t>
            </a:r>
            <a:r>
              <a:rPr lang="es-MX" sz="2400" dirty="0">
                <a:solidFill>
                  <a:schemeClr val="bg1"/>
                </a:solidFill>
                <a:latin typeface="Arial" panose="020B0604020202020204" pitchFamily="34" charset="0"/>
                <a:cs typeface="Arial" panose="020B0604020202020204" pitchFamily="34" charset="0"/>
              </a:rPr>
              <a:t>–</a:t>
            </a:r>
            <a:r>
              <a:rPr lang="es-MX" sz="2400" spc="-11" dirty="0">
                <a:solidFill>
                  <a:schemeClr val="bg1"/>
                </a:solidFill>
                <a:latin typeface="Arial" panose="020B0604020202020204" pitchFamily="34" charset="0"/>
                <a:cs typeface="Arial" panose="020B0604020202020204" pitchFamily="34" charset="0"/>
              </a:rPr>
              <a:t> </a:t>
            </a:r>
            <a:r>
              <a:rPr lang="es-MX" sz="2400" dirty="0">
                <a:solidFill>
                  <a:schemeClr val="bg1"/>
                </a:solidFill>
                <a:latin typeface="Arial" panose="020B0604020202020204" pitchFamily="34" charset="0"/>
                <a:cs typeface="Arial" panose="020B0604020202020204" pitchFamily="34" charset="0"/>
              </a:rPr>
              <a:t>PID</a:t>
            </a:r>
            <a:r>
              <a:rPr lang="es-MX" sz="2400" spc="-15" dirty="0">
                <a:solidFill>
                  <a:schemeClr val="bg1"/>
                </a:solidFill>
                <a:latin typeface="Arial" panose="020B0604020202020204" pitchFamily="34" charset="0"/>
                <a:cs typeface="Arial" panose="020B0604020202020204" pitchFamily="34" charset="0"/>
              </a:rPr>
              <a:t> </a:t>
            </a:r>
            <a:r>
              <a:rPr lang="es-MX" sz="2400" dirty="0">
                <a:solidFill>
                  <a:schemeClr val="bg1"/>
                </a:solidFill>
                <a:latin typeface="Arial" panose="020B0604020202020204" pitchFamily="34" charset="0"/>
                <a:cs typeface="Arial" panose="020B0604020202020204" pitchFamily="34" charset="0"/>
              </a:rPr>
              <a:t>y</a:t>
            </a:r>
          </a:p>
          <a:p>
            <a:pPr marL="755650" lvl="1" indent="-285750">
              <a:spcBef>
                <a:spcPts val="325"/>
              </a:spcBef>
              <a:buFont typeface="Arial" panose="020B0604020202020204" pitchFamily="34" charset="0"/>
              <a:buChar char="•"/>
              <a:tabLst>
                <a:tab pos="354956" algn="l"/>
                <a:tab pos="355591" algn="l"/>
              </a:tabLst>
            </a:pPr>
            <a:r>
              <a:rPr lang="es-MX" sz="2400" spc="-5" dirty="0">
                <a:solidFill>
                  <a:schemeClr val="bg1"/>
                </a:solidFill>
                <a:latin typeface="Arial" panose="020B0604020202020204" pitchFamily="34" charset="0"/>
                <a:cs typeface="Arial" panose="020B0604020202020204" pitchFamily="34" charset="0"/>
              </a:rPr>
              <a:t>Habitantes</a:t>
            </a:r>
            <a:r>
              <a:rPr lang="es-MX" sz="2400"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de</a:t>
            </a:r>
            <a:r>
              <a:rPr lang="es-MX" sz="2400"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calle </a:t>
            </a:r>
            <a:r>
              <a:rPr lang="es-MX" sz="2400" dirty="0">
                <a:solidFill>
                  <a:schemeClr val="bg1"/>
                </a:solidFill>
                <a:latin typeface="Arial" panose="020B0604020202020204" pitchFamily="34" charset="0"/>
                <a:cs typeface="Arial" panose="020B0604020202020204" pitchFamily="34" charset="0"/>
              </a:rPr>
              <a:t>–</a:t>
            </a:r>
            <a:r>
              <a:rPr lang="es-MX" sz="2400" spc="-15" dirty="0">
                <a:solidFill>
                  <a:schemeClr val="bg1"/>
                </a:solidFill>
                <a:latin typeface="Arial" panose="020B0604020202020204" pitchFamily="34" charset="0"/>
                <a:cs typeface="Arial" panose="020B0604020202020204" pitchFamily="34" charset="0"/>
              </a:rPr>
              <a:t> </a:t>
            </a:r>
            <a:r>
              <a:rPr lang="es-MX" sz="2400" spc="-11" dirty="0">
                <a:solidFill>
                  <a:schemeClr val="bg1"/>
                </a:solidFill>
                <a:latin typeface="Arial" panose="020B0604020202020204" pitchFamily="34" charset="0"/>
                <a:cs typeface="Arial" panose="020B0604020202020204" pitchFamily="34" charset="0"/>
              </a:rPr>
              <a:t>HC</a:t>
            </a:r>
            <a:endParaRPr lang="es-MX" sz="2400" dirty="0">
              <a:solidFill>
                <a:schemeClr val="bg1"/>
              </a:solidFill>
              <a:latin typeface="Arial" panose="020B0604020202020204" pitchFamily="34" charset="0"/>
              <a:cs typeface="Arial" panose="020B0604020202020204" pitchFamily="34" charset="0"/>
            </a:endParaRPr>
          </a:p>
          <a:p>
            <a:pPr marL="755650" lvl="1" indent="-285750">
              <a:spcBef>
                <a:spcPts val="325"/>
              </a:spcBef>
              <a:buFont typeface="Arial" panose="020B0604020202020204" pitchFamily="34" charset="0"/>
              <a:buChar char="•"/>
              <a:tabLst>
                <a:tab pos="354956" algn="l"/>
                <a:tab pos="355591" algn="l"/>
              </a:tabLst>
            </a:pPr>
            <a:r>
              <a:rPr lang="es-MX" sz="2400" spc="-5" dirty="0">
                <a:solidFill>
                  <a:schemeClr val="bg1"/>
                </a:solidFill>
                <a:latin typeface="Arial" panose="020B0604020202020204" pitchFamily="34" charset="0"/>
                <a:cs typeface="Arial" panose="020B0604020202020204" pitchFamily="34" charset="0"/>
              </a:rPr>
              <a:t>Población</a:t>
            </a:r>
            <a:r>
              <a:rPr lang="es-MX" sz="2400" spc="5"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indígena</a:t>
            </a:r>
            <a:r>
              <a:rPr lang="es-MX" sz="2400" spc="11"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&gt;de</a:t>
            </a:r>
            <a:r>
              <a:rPr lang="es-MX" sz="2400" spc="-15"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18</a:t>
            </a:r>
            <a:r>
              <a:rPr lang="es-MX" sz="2400" spc="-15"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años.</a:t>
            </a:r>
            <a:endParaRPr lang="es-MX" sz="2400" dirty="0">
              <a:solidFill>
                <a:schemeClr val="bg1"/>
              </a:solidFill>
              <a:latin typeface="Arial" panose="020B0604020202020204" pitchFamily="34" charset="0"/>
              <a:cs typeface="Arial" panose="020B0604020202020204" pitchFamily="34" charset="0"/>
            </a:endParaRPr>
          </a:p>
          <a:p>
            <a:pPr marL="755650" lvl="1" indent="-285750">
              <a:spcBef>
                <a:spcPts val="325"/>
              </a:spcBef>
              <a:buFont typeface="Arial" panose="020B0604020202020204" pitchFamily="34" charset="0"/>
              <a:buChar char="•"/>
              <a:tabLst>
                <a:tab pos="354956" algn="l"/>
                <a:tab pos="355591" algn="l"/>
              </a:tabLst>
            </a:pPr>
            <a:r>
              <a:rPr lang="es-MX" sz="2400" spc="-5" dirty="0">
                <a:solidFill>
                  <a:schemeClr val="bg1"/>
                </a:solidFill>
                <a:latin typeface="Arial" panose="020B0604020202020204" pitchFamily="34" charset="0"/>
                <a:cs typeface="Arial" panose="020B0604020202020204" pitchFamily="34" charset="0"/>
              </a:rPr>
              <a:t>Hombres</a:t>
            </a:r>
            <a:r>
              <a:rPr lang="es-MX" sz="2400" spc="15"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que</a:t>
            </a:r>
            <a:r>
              <a:rPr lang="es-MX" sz="2400" spc="15"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tienen</a:t>
            </a:r>
            <a:r>
              <a:rPr lang="es-MX" sz="2400" spc="11"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relaciones</a:t>
            </a:r>
            <a:r>
              <a:rPr lang="es-MX" sz="2400" spc="25" dirty="0">
                <a:solidFill>
                  <a:schemeClr val="bg1"/>
                </a:solidFill>
                <a:latin typeface="Arial" panose="020B0604020202020204" pitchFamily="34" charset="0"/>
                <a:cs typeface="Arial" panose="020B0604020202020204" pitchFamily="34" charset="0"/>
              </a:rPr>
              <a:t> </a:t>
            </a:r>
            <a:r>
              <a:rPr lang="es-MX" sz="2400" spc="-11" dirty="0">
                <a:solidFill>
                  <a:schemeClr val="bg1"/>
                </a:solidFill>
                <a:latin typeface="Arial" panose="020B0604020202020204" pitchFamily="34" charset="0"/>
                <a:cs typeface="Arial" panose="020B0604020202020204" pitchFamily="34" charset="0"/>
              </a:rPr>
              <a:t>sexuales</a:t>
            </a:r>
            <a:r>
              <a:rPr lang="es-MX" sz="2400" spc="35"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con</a:t>
            </a:r>
            <a:r>
              <a:rPr lang="es-MX" sz="2400" spc="-11"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hombres</a:t>
            </a:r>
            <a:r>
              <a:rPr lang="es-MX" sz="2400" spc="20" dirty="0">
                <a:solidFill>
                  <a:schemeClr val="bg1"/>
                </a:solidFill>
                <a:latin typeface="Arial" panose="020B0604020202020204" pitchFamily="34" charset="0"/>
                <a:cs typeface="Arial" panose="020B0604020202020204" pitchFamily="34" charset="0"/>
              </a:rPr>
              <a:t> </a:t>
            </a:r>
            <a:r>
              <a:rPr lang="es-MX" sz="2400" dirty="0">
                <a:solidFill>
                  <a:schemeClr val="bg1"/>
                </a:solidFill>
                <a:latin typeface="Arial" panose="020B0604020202020204" pitchFamily="34" charset="0"/>
                <a:cs typeface="Arial" panose="020B0604020202020204" pitchFamily="34" charset="0"/>
              </a:rPr>
              <a:t>– </a:t>
            </a:r>
            <a:r>
              <a:rPr lang="es-MX" sz="2400" spc="-5" dirty="0">
                <a:solidFill>
                  <a:schemeClr val="bg1"/>
                </a:solidFill>
                <a:latin typeface="Arial" panose="020B0604020202020204" pitchFamily="34" charset="0"/>
                <a:cs typeface="Arial" panose="020B0604020202020204" pitchFamily="34" charset="0"/>
              </a:rPr>
              <a:t>HSH</a:t>
            </a:r>
            <a:endParaRPr lang="es-MX"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136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02380" y="230328"/>
            <a:ext cx="5152571" cy="461665"/>
          </a:xfrm>
          <a:prstGeom prst="rect">
            <a:avLst/>
          </a:prstGeom>
          <a:solidFill>
            <a:schemeClr val="tx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sz="2400" b="1" dirty="0">
                <a:solidFill>
                  <a:schemeClr val="bg1"/>
                </a:solidFill>
                <a:latin typeface="Arial" panose="020B0604020202020204" pitchFamily="34" charset="0"/>
                <a:cs typeface="Arial" panose="020B0604020202020204" pitchFamily="34" charset="0"/>
              </a:rPr>
              <a:t>Practicas seguras en vacunación </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186" t="21836" r="31450" b="8854"/>
          <a:stretch/>
        </p:blipFill>
        <p:spPr bwMode="auto">
          <a:xfrm>
            <a:off x="3008417" y="1161143"/>
            <a:ext cx="5540498" cy="5235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n 4">
            <a:extLst>
              <a:ext uri="{FF2B5EF4-FFF2-40B4-BE49-F238E27FC236}">
                <a16:creationId xmlns:a16="http://schemas.microsoft.com/office/drawing/2014/main" id="{2C1F6F13-47D8-91AC-047A-CEA0408AC60F}"/>
              </a:ext>
            </a:extLst>
          </p:cNvPr>
          <p:cNvPicPr>
            <a:picLocks noChangeAspect="1"/>
          </p:cNvPicPr>
          <p:nvPr/>
        </p:nvPicPr>
        <p:blipFill>
          <a:blip r:embed="rId3"/>
          <a:stretch>
            <a:fillRect/>
          </a:stretch>
        </p:blipFill>
        <p:spPr>
          <a:xfrm>
            <a:off x="9310901" y="2293258"/>
            <a:ext cx="1749761" cy="2754844"/>
          </a:xfrm>
          <a:prstGeom prst="rect">
            <a:avLst/>
          </a:prstGeom>
        </p:spPr>
      </p:pic>
    </p:spTree>
    <p:extLst>
      <p:ext uri="{BB962C8B-B14F-4D97-AF65-F5344CB8AC3E}">
        <p14:creationId xmlns:p14="http://schemas.microsoft.com/office/powerpoint/2010/main" val="1863545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6"/>
          <p:cNvSpPr/>
          <p:nvPr/>
        </p:nvSpPr>
        <p:spPr>
          <a:xfrm>
            <a:off x="1919536" y="914353"/>
            <a:ext cx="8496944" cy="1015622"/>
          </a:xfrm>
          <a:prstGeom prst="rect">
            <a:avLst/>
          </a:prstGeom>
          <a:noFill/>
          <a:ln>
            <a:noFill/>
          </a:ln>
        </p:spPr>
        <p:txBody>
          <a:bodyPr spcFirstLastPara="1" wrap="square" lIns="91425" tIns="45700" rIns="91425" bIns="45700" anchor="t" anchorCtr="0">
            <a:spAutoFit/>
          </a:bodyPr>
          <a:lstStyle/>
          <a:p>
            <a:pPr algn="just"/>
            <a:r>
              <a:rPr lang="es-CO" sz="2000" dirty="0">
                <a:latin typeface="Arial"/>
                <a:ea typeface="Arial"/>
                <a:cs typeface="Arial"/>
                <a:sym typeface="Arial"/>
              </a:rPr>
              <a:t>La vacunación es una acción en salud pública de gran impacto, debido a que previene en unos casos infección y la subsecuente enfermedad infecciosa, y, en otros, la muerte. </a:t>
            </a:r>
            <a:endParaRPr lang="es-MX" sz="2000" dirty="0">
              <a:latin typeface="Arial"/>
              <a:ea typeface="Arial"/>
              <a:cs typeface="Arial"/>
              <a:sym typeface="Arial"/>
            </a:endParaRPr>
          </a:p>
        </p:txBody>
      </p:sp>
      <p:pic>
        <p:nvPicPr>
          <p:cNvPr id="130" name="Google Shape;130;p6"/>
          <p:cNvPicPr preferRelativeResize="0"/>
          <p:nvPr/>
        </p:nvPicPr>
        <p:blipFill rotWithShape="1">
          <a:blip r:embed="rId3">
            <a:alphaModFix/>
          </a:blip>
          <a:srcRect l="20470" t="16400" r="25586" b="22000"/>
          <a:stretch/>
        </p:blipFill>
        <p:spPr>
          <a:xfrm>
            <a:off x="1721767" y="2250278"/>
            <a:ext cx="8748465" cy="4390054"/>
          </a:xfrm>
          <a:prstGeom prst="rect">
            <a:avLst/>
          </a:prstGeom>
          <a:noFill/>
          <a:ln>
            <a:noFill/>
          </a:ln>
        </p:spPr>
      </p:pic>
      <p:sp>
        <p:nvSpPr>
          <p:cNvPr id="5" name="CuadroTexto 4">
            <a:extLst>
              <a:ext uri="{FF2B5EF4-FFF2-40B4-BE49-F238E27FC236}">
                <a16:creationId xmlns:a16="http://schemas.microsoft.com/office/drawing/2014/main" id="{BEE7C253-A861-4029-BB6D-6680DF0EE56A}"/>
              </a:ext>
            </a:extLst>
          </p:cNvPr>
          <p:cNvSpPr txBox="1"/>
          <p:nvPr/>
        </p:nvSpPr>
        <p:spPr>
          <a:xfrm>
            <a:off x="4461329" y="217668"/>
            <a:ext cx="3269342" cy="461665"/>
          </a:xfrm>
          <a:prstGeom prst="rect">
            <a:avLst/>
          </a:prstGeom>
          <a:solidFill>
            <a:schemeClr val="tx2">
              <a:lumMod val="20000"/>
              <a:lumOff val="80000"/>
            </a:schemeClr>
          </a:solidFill>
        </p:spPr>
        <p:txBody>
          <a:bodyPr wrap="square">
            <a:spAutoFit/>
          </a:bodyPr>
          <a:lstStyle/>
          <a:p>
            <a:pPr algn="ctr"/>
            <a:r>
              <a:rPr lang="es-CO" sz="2400" b="1" dirty="0">
                <a:solidFill>
                  <a:srgbClr val="000000"/>
                </a:solidFill>
                <a:latin typeface="Arial"/>
                <a:ea typeface="Arial"/>
                <a:cs typeface="Arial"/>
                <a:sym typeface="Arial"/>
              </a:rPr>
              <a:t>Vacunación</a:t>
            </a:r>
            <a:endParaRPr lang="es-CO" sz="2400" dirty="0"/>
          </a:p>
        </p:txBody>
      </p:sp>
    </p:spTree>
    <p:extLst>
      <p:ext uri="{BB962C8B-B14F-4D97-AF65-F5344CB8AC3E}">
        <p14:creationId xmlns:p14="http://schemas.microsoft.com/office/powerpoint/2010/main" val="1804684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7"/>
          <p:cNvPicPr preferRelativeResize="0"/>
          <p:nvPr/>
        </p:nvPicPr>
        <p:blipFill rotWithShape="1">
          <a:blip r:embed="rId3">
            <a:alphaModFix/>
          </a:blip>
          <a:srcRect l="24801" t="30400" r="22832" b="36700"/>
          <a:stretch/>
        </p:blipFill>
        <p:spPr>
          <a:xfrm>
            <a:off x="1358629" y="1736812"/>
            <a:ext cx="9672228" cy="4170077"/>
          </a:xfrm>
          <a:prstGeom prst="rect">
            <a:avLst/>
          </a:prstGeom>
          <a:noFill/>
          <a:ln>
            <a:noFill/>
          </a:ln>
        </p:spPr>
      </p:pic>
      <p:sp>
        <p:nvSpPr>
          <p:cNvPr id="136" name="Google Shape;136;p7"/>
          <p:cNvSpPr txBox="1"/>
          <p:nvPr/>
        </p:nvSpPr>
        <p:spPr>
          <a:xfrm>
            <a:off x="4244262" y="951111"/>
            <a:ext cx="3775484" cy="461665"/>
          </a:xfrm>
          <a:prstGeom prst="rect">
            <a:avLst/>
          </a:prstGeom>
          <a:solidFill>
            <a:schemeClr val="tx2">
              <a:lumMod val="20000"/>
              <a:lumOff val="80000"/>
            </a:schemeClr>
          </a:solidFill>
          <a:ln>
            <a:noFill/>
          </a:ln>
        </p:spPr>
        <p:txBody>
          <a:bodyPr spcFirstLastPara="1" wrap="square" lIns="91425" tIns="45700" rIns="91425" bIns="45700" anchor="t" anchorCtr="0">
            <a:spAutoFit/>
          </a:bodyPr>
          <a:lstStyle/>
          <a:p>
            <a:pPr algn="ctr"/>
            <a:r>
              <a:rPr lang="es-CO" sz="2400" b="1" dirty="0">
                <a:solidFill>
                  <a:schemeClr val="dk1"/>
                </a:solidFill>
                <a:latin typeface="Calibri"/>
                <a:ea typeface="Calibri"/>
                <a:cs typeface="Calibri"/>
                <a:sym typeface="Calibri"/>
              </a:rPr>
              <a:t>TIPOS DE INMUNIDAD</a:t>
            </a:r>
            <a:endParaRPr sz="2400" b="1"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947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8"/>
          <p:cNvSpPr/>
          <p:nvPr/>
        </p:nvSpPr>
        <p:spPr>
          <a:xfrm>
            <a:off x="2834821" y="1623121"/>
            <a:ext cx="6522357" cy="4235321"/>
          </a:xfrm>
          <a:prstGeom prst="rect">
            <a:avLst/>
          </a:prstGeom>
          <a:noFill/>
          <a:ln>
            <a:noFill/>
          </a:ln>
        </p:spPr>
        <p:txBody>
          <a:bodyPr spcFirstLastPara="1" wrap="square" lIns="90000" tIns="45000" rIns="90000" bIns="45000" anchor="t" anchorCtr="0">
            <a:noAutofit/>
          </a:bodyPr>
          <a:lstStyle/>
          <a:p>
            <a:pPr algn="just"/>
            <a:r>
              <a:rPr lang="es-CO" sz="2400" dirty="0">
                <a:latin typeface="Arial" panose="020B0604020202020204" pitchFamily="34" charset="0"/>
                <a:ea typeface="Arial"/>
                <a:cs typeface="Arial" panose="020B0604020202020204" pitchFamily="34" charset="0"/>
                <a:sym typeface="Arial"/>
              </a:rPr>
              <a:t>Son suspensiones de microorganismos vivos, inactivados o muertos, fracciones de los mismos o partículas proteicas que al ser administrados inducen una respuesta inmune que previene la enfermedad contra la que está dirigida.</a:t>
            </a:r>
          </a:p>
          <a:p>
            <a:pPr algn="just"/>
            <a:endParaRPr lang="es-CO" sz="2400" dirty="0">
              <a:solidFill>
                <a:schemeClr val="bg1"/>
              </a:solidFill>
              <a:latin typeface="Arial" panose="020B0604020202020204" pitchFamily="34" charset="0"/>
              <a:ea typeface="Arial"/>
              <a:cs typeface="Arial" panose="020B0604020202020204" pitchFamily="34" charset="0"/>
              <a:sym typeface="Arial"/>
            </a:endParaRPr>
          </a:p>
          <a:p>
            <a:pPr algn="just"/>
            <a:r>
              <a:rPr lang="es-MX" sz="2400" b="0" i="0" dirty="0">
                <a:effectLst/>
                <a:latin typeface="Arial" panose="020B0604020202020204" pitchFamily="34" charset="0"/>
                <a:cs typeface="Arial" panose="020B0604020202020204" pitchFamily="34" charset="0"/>
              </a:rPr>
              <a:t>Las vacunas activan las defensas naturales del organismo para que aprendan a resistir a infecciones específicas, y fortalecen el sistema inmunitario.</a:t>
            </a:r>
            <a:endParaRPr lang="es-CO" sz="2400" dirty="0">
              <a:latin typeface="Arial"/>
              <a:ea typeface="Arial"/>
              <a:cs typeface="Arial"/>
              <a:sym typeface="Arial"/>
            </a:endParaRPr>
          </a:p>
        </p:txBody>
      </p:sp>
      <p:sp>
        <p:nvSpPr>
          <p:cNvPr id="4" name="CuadroTexto 3">
            <a:extLst>
              <a:ext uri="{FF2B5EF4-FFF2-40B4-BE49-F238E27FC236}">
                <a16:creationId xmlns:a16="http://schemas.microsoft.com/office/drawing/2014/main" id="{B7DD66CC-CAB4-474B-8DE3-0AFCEDB1730D}"/>
              </a:ext>
            </a:extLst>
          </p:cNvPr>
          <p:cNvSpPr txBox="1"/>
          <p:nvPr/>
        </p:nvSpPr>
        <p:spPr>
          <a:xfrm>
            <a:off x="4537528" y="642439"/>
            <a:ext cx="3116942" cy="523220"/>
          </a:xfrm>
          <a:prstGeom prst="rect">
            <a:avLst/>
          </a:prstGeom>
          <a:solidFill>
            <a:schemeClr val="tx2">
              <a:lumMod val="20000"/>
              <a:lumOff val="80000"/>
            </a:schemeClr>
          </a:solidFill>
        </p:spPr>
        <p:txBody>
          <a:bodyPr wrap="square">
            <a:spAutoFit/>
          </a:bodyPr>
          <a:lstStyle/>
          <a:p>
            <a:pPr algn="ctr"/>
            <a:r>
              <a:rPr lang="es-CO" sz="2800" b="1" dirty="0">
                <a:solidFill>
                  <a:schemeClr val="bg1"/>
                </a:solidFill>
                <a:latin typeface="Arial" panose="020B0604020202020204" pitchFamily="34" charset="0"/>
                <a:ea typeface="Arial"/>
                <a:cs typeface="Arial" panose="020B0604020202020204" pitchFamily="34" charset="0"/>
                <a:sym typeface="Arial"/>
              </a:rPr>
              <a:t>Vacunas</a:t>
            </a:r>
            <a:endParaRPr lang="es-CO" sz="2400" dirty="0">
              <a:solidFill>
                <a:schemeClr val="bg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671204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9"/>
          <p:cNvSpPr/>
          <p:nvPr/>
        </p:nvSpPr>
        <p:spPr>
          <a:xfrm>
            <a:off x="6545943" y="941219"/>
            <a:ext cx="4655457" cy="4708980"/>
          </a:xfrm>
          <a:prstGeom prst="rect">
            <a:avLst/>
          </a:prstGeom>
          <a:solidFill>
            <a:schemeClr val="accent5">
              <a:lumMod val="20000"/>
              <a:lumOff val="80000"/>
            </a:schemeClr>
          </a:solidFill>
          <a:ln>
            <a:noFill/>
          </a:ln>
        </p:spPr>
        <p:txBody>
          <a:bodyPr spcFirstLastPara="1" wrap="square" lIns="90000" tIns="45000" rIns="90000" bIns="45000" anchor="t" anchorCtr="0">
            <a:noAutofit/>
          </a:bodyPr>
          <a:lstStyle/>
          <a:p>
            <a:pPr algn="ctr"/>
            <a:r>
              <a:rPr lang="es-CO" sz="2000" b="1" dirty="0">
                <a:solidFill>
                  <a:schemeClr val="bg1"/>
                </a:solidFill>
                <a:latin typeface="Arial" panose="020B0604020202020204" pitchFamily="34" charset="0"/>
                <a:ea typeface="Arial"/>
                <a:cs typeface="Arial" panose="020B0604020202020204" pitchFamily="34" charset="0"/>
                <a:sym typeface="Arial"/>
              </a:rPr>
              <a:t>Vacunas muertas o inactivadas </a:t>
            </a:r>
          </a:p>
          <a:p>
            <a:pPr algn="ctr"/>
            <a:r>
              <a:rPr lang="es-CO" sz="2000" b="1" dirty="0">
                <a:solidFill>
                  <a:schemeClr val="bg1"/>
                </a:solidFill>
                <a:latin typeface="Arial" panose="020B0604020202020204" pitchFamily="34" charset="0"/>
                <a:ea typeface="Arial"/>
                <a:cs typeface="Arial" panose="020B0604020202020204" pitchFamily="34" charset="0"/>
                <a:sym typeface="Arial"/>
              </a:rPr>
              <a:t>(no replicativas</a:t>
            </a:r>
            <a:r>
              <a:rPr lang="es-CO" sz="2000" dirty="0">
                <a:solidFill>
                  <a:schemeClr val="bg1"/>
                </a:solidFill>
                <a:latin typeface="Arial" panose="020B0604020202020204" pitchFamily="34" charset="0"/>
                <a:ea typeface="Arial"/>
                <a:cs typeface="Arial" panose="020B0604020202020204" pitchFamily="34" charset="0"/>
                <a:sym typeface="Arial"/>
              </a:rPr>
              <a:t>)</a:t>
            </a:r>
          </a:p>
          <a:p>
            <a:pPr algn="just"/>
            <a:endParaRPr sz="2000" dirty="0">
              <a:solidFill>
                <a:schemeClr val="dk1"/>
              </a:solidFill>
              <a:latin typeface="Arial" panose="020B0604020202020204" pitchFamily="34" charset="0"/>
              <a:ea typeface="Arial"/>
              <a:cs typeface="Arial" panose="020B0604020202020204" pitchFamily="34" charset="0"/>
              <a:sym typeface="Arial"/>
            </a:endParaRPr>
          </a:p>
          <a:p>
            <a:pPr algn="just"/>
            <a:r>
              <a:rPr lang="es-CO" sz="2000" dirty="0">
                <a:solidFill>
                  <a:schemeClr val="dk1"/>
                </a:solidFill>
                <a:latin typeface="Arial" panose="020B0604020202020204" pitchFamily="34" charset="0"/>
                <a:ea typeface="Arial"/>
                <a:cs typeface="Arial" panose="020B0604020202020204" pitchFamily="34" charset="0"/>
                <a:sym typeface="Arial"/>
              </a:rPr>
              <a:t>Pueden estar compuestas por la totalidad o por fracciones del microorganismo. Las vacunas fraccionadas están basadas en proteínas o polisacáridos del microorganismo. </a:t>
            </a:r>
            <a:endParaRPr sz="2000" dirty="0">
              <a:latin typeface="Arial" panose="020B0604020202020204" pitchFamily="34" charset="0"/>
              <a:cs typeface="Arial" panose="020B0604020202020204" pitchFamily="34" charset="0"/>
            </a:endParaRPr>
          </a:p>
          <a:p>
            <a:pPr algn="just"/>
            <a:endParaRPr sz="2000" dirty="0">
              <a:solidFill>
                <a:srgbClr val="000000"/>
              </a:solidFill>
              <a:latin typeface="Arial" panose="020B0604020202020204" pitchFamily="34" charset="0"/>
              <a:ea typeface="Arial"/>
              <a:cs typeface="Arial" panose="020B0604020202020204" pitchFamily="34" charset="0"/>
              <a:sym typeface="Arial"/>
            </a:endParaRPr>
          </a:p>
          <a:p>
            <a:pPr algn="just"/>
            <a:r>
              <a:rPr lang="es-CO" sz="2000" dirty="0">
                <a:solidFill>
                  <a:schemeClr val="dk1"/>
                </a:solidFill>
                <a:latin typeface="Arial" panose="020B0604020202020204" pitchFamily="34" charset="0"/>
                <a:ea typeface="Arial"/>
                <a:cs typeface="Arial" panose="020B0604020202020204" pitchFamily="34" charset="0"/>
                <a:sym typeface="Arial"/>
              </a:rPr>
              <a:t>Son producidas mediante el crecimiento de la bacteria o el virus en medios de cultivo, que luego son inactivados con calor o sustancias químicas.</a:t>
            </a:r>
            <a:endParaRPr sz="2000" dirty="0">
              <a:solidFill>
                <a:schemeClr val="dk1"/>
              </a:solidFill>
              <a:latin typeface="Arial" panose="020B0604020202020204" pitchFamily="34" charset="0"/>
              <a:ea typeface="Arial"/>
              <a:cs typeface="Arial" panose="020B0604020202020204" pitchFamily="34" charset="0"/>
              <a:sym typeface="Arial"/>
            </a:endParaRPr>
          </a:p>
        </p:txBody>
      </p:sp>
      <p:sp>
        <p:nvSpPr>
          <p:cNvPr id="4" name="CuadroTexto 3">
            <a:extLst>
              <a:ext uri="{FF2B5EF4-FFF2-40B4-BE49-F238E27FC236}">
                <a16:creationId xmlns:a16="http://schemas.microsoft.com/office/drawing/2014/main" id="{11351713-F2D3-49A7-96D6-F25921BAF271}"/>
              </a:ext>
            </a:extLst>
          </p:cNvPr>
          <p:cNvSpPr txBox="1"/>
          <p:nvPr/>
        </p:nvSpPr>
        <p:spPr>
          <a:xfrm>
            <a:off x="1222829" y="941219"/>
            <a:ext cx="4655457" cy="5016758"/>
          </a:xfrm>
          <a:prstGeom prst="rect">
            <a:avLst/>
          </a:prstGeom>
          <a:solidFill>
            <a:schemeClr val="accent5">
              <a:lumMod val="20000"/>
              <a:lumOff val="80000"/>
            </a:schemeClr>
          </a:solidFill>
        </p:spPr>
        <p:txBody>
          <a:bodyPr wrap="square">
            <a:spAutoFit/>
          </a:bodyPr>
          <a:lstStyle/>
          <a:p>
            <a:pPr algn="ctr"/>
            <a:r>
              <a:rPr lang="es-MX" sz="2000" b="1" dirty="0">
                <a:solidFill>
                  <a:schemeClr val="bg1"/>
                </a:solidFill>
                <a:latin typeface="Arial"/>
                <a:ea typeface="Arial"/>
                <a:cs typeface="Arial"/>
                <a:sym typeface="Arial"/>
              </a:rPr>
              <a:t>Vacunas vivas atenuadas (replicativas)</a:t>
            </a:r>
            <a:endParaRPr lang="es-MX" sz="2000" dirty="0">
              <a:solidFill>
                <a:schemeClr val="bg1"/>
              </a:solidFill>
              <a:latin typeface="Arial"/>
              <a:ea typeface="Arial"/>
              <a:cs typeface="Arial"/>
              <a:sym typeface="Arial"/>
            </a:endParaRPr>
          </a:p>
          <a:p>
            <a:pPr algn="just"/>
            <a:endParaRPr lang="es-MX" sz="2000" dirty="0">
              <a:solidFill>
                <a:schemeClr val="dk1"/>
              </a:solidFill>
              <a:latin typeface="Arial"/>
              <a:ea typeface="Arial"/>
              <a:cs typeface="Arial"/>
              <a:sym typeface="Arial"/>
            </a:endParaRPr>
          </a:p>
          <a:p>
            <a:pPr algn="just"/>
            <a:r>
              <a:rPr lang="es-MX" sz="2000" dirty="0">
                <a:solidFill>
                  <a:schemeClr val="dk1"/>
                </a:solidFill>
                <a:latin typeface="Arial"/>
                <a:ea typeface="Arial"/>
                <a:cs typeface="Arial"/>
                <a:sym typeface="Arial"/>
              </a:rPr>
              <a:t>Producidas en un laboratorio, mediante la modificación de un virus o bacteria que produce una enfermedad. El organismo vacunal resultante mantiene su capacidad de replicarse (crecer y multiplicarse) y producir inmunidad, pero generalmente no causa enfermedad. </a:t>
            </a:r>
            <a:endParaRPr lang="es-MX" sz="2000" dirty="0">
              <a:solidFill>
                <a:srgbClr val="000000"/>
              </a:solidFill>
              <a:latin typeface="Arial"/>
              <a:ea typeface="Arial"/>
              <a:cs typeface="Arial"/>
              <a:sym typeface="Arial"/>
            </a:endParaRPr>
          </a:p>
          <a:p>
            <a:pPr algn="just"/>
            <a:endParaRPr lang="es-MX" sz="2000" dirty="0">
              <a:solidFill>
                <a:srgbClr val="000000"/>
              </a:solidFill>
              <a:latin typeface="Arial"/>
              <a:ea typeface="Arial"/>
              <a:cs typeface="Arial"/>
              <a:sym typeface="Arial"/>
            </a:endParaRPr>
          </a:p>
          <a:p>
            <a:pPr algn="just"/>
            <a:r>
              <a:rPr lang="es-MX" sz="2000" b="1" dirty="0">
                <a:solidFill>
                  <a:srgbClr val="000000"/>
                </a:solidFill>
                <a:latin typeface="Arial"/>
                <a:ea typeface="Arial"/>
                <a:cs typeface="Arial"/>
                <a:sym typeface="Arial"/>
              </a:rPr>
              <a:t>La inmunidad provocada por estas vacunas es de larga duración y muy intensa, parecida a la generada por la enfermedad  natural.</a:t>
            </a:r>
            <a:endParaRPr lang="es-MX" sz="2000" b="1"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66483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8" name="Rectángulo 7">
            <a:extLst>
              <a:ext uri="{FF2B5EF4-FFF2-40B4-BE49-F238E27FC236}">
                <a16:creationId xmlns:a16="http://schemas.microsoft.com/office/drawing/2014/main" id="{9103DE7A-6815-8534-3414-F3ACEA08D577}"/>
              </a:ext>
            </a:extLst>
          </p:cNvPr>
          <p:cNvSpPr/>
          <p:nvPr/>
        </p:nvSpPr>
        <p:spPr>
          <a:xfrm>
            <a:off x="2452914" y="5679416"/>
            <a:ext cx="1570277" cy="376922"/>
          </a:xfrm>
          <a:prstGeom prst="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1" name="Google Shape;151;p10"/>
          <p:cNvPicPr preferRelativeResize="0"/>
          <p:nvPr/>
        </p:nvPicPr>
        <p:blipFill rotWithShape="1">
          <a:blip r:embed="rId3">
            <a:alphaModFix/>
          </a:blip>
          <a:srcRect l="1824" t="3148"/>
          <a:stretch/>
        </p:blipFill>
        <p:spPr>
          <a:xfrm>
            <a:off x="1703640" y="106441"/>
            <a:ext cx="8712720" cy="6638761"/>
          </a:xfrm>
          <a:prstGeom prst="rect">
            <a:avLst/>
          </a:prstGeom>
          <a:noFill/>
          <a:ln>
            <a:noFill/>
          </a:ln>
        </p:spPr>
      </p:pic>
      <p:sp>
        <p:nvSpPr>
          <p:cNvPr id="2" name="Rectángulo 1">
            <a:extLst>
              <a:ext uri="{FF2B5EF4-FFF2-40B4-BE49-F238E27FC236}">
                <a16:creationId xmlns:a16="http://schemas.microsoft.com/office/drawing/2014/main" id="{9D6AF361-F7B9-44E8-B8E8-13115FAE26D3}"/>
              </a:ext>
            </a:extLst>
          </p:cNvPr>
          <p:cNvSpPr/>
          <p:nvPr/>
        </p:nvSpPr>
        <p:spPr>
          <a:xfrm>
            <a:off x="2452914" y="3251649"/>
            <a:ext cx="1570277" cy="376922"/>
          </a:xfrm>
          <a:prstGeom prst="rect">
            <a:avLst/>
          </a:pr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2565E562-460B-4189-BA51-519C57DA7A64}"/>
              </a:ext>
            </a:extLst>
          </p:cNvPr>
          <p:cNvSpPr txBox="1"/>
          <p:nvPr/>
        </p:nvSpPr>
        <p:spPr>
          <a:xfrm>
            <a:off x="8139478" y="6314136"/>
            <a:ext cx="1503492" cy="369332"/>
          </a:xfrm>
          <a:prstGeom prst="rect">
            <a:avLst/>
          </a:prstGeom>
          <a:noFill/>
        </p:spPr>
        <p:txBody>
          <a:bodyPr wrap="square" lIns="91440" tIns="45720" rIns="91440" bIns="45720" rtlCol="0" anchor="t">
            <a:spAutoFit/>
          </a:bodyPr>
          <a:lstStyle/>
          <a:p>
            <a:pPr marL="285750" indent="-285750">
              <a:buFont typeface="Arial"/>
              <a:buChar char="•"/>
            </a:pPr>
            <a:r>
              <a:rPr lang="es-MX" b="1" dirty="0">
                <a:solidFill>
                  <a:schemeClr val="bg1"/>
                </a:solidFill>
                <a:latin typeface="Arial"/>
                <a:cs typeface="Arial"/>
              </a:rPr>
              <a:t>Covid-19</a:t>
            </a:r>
            <a:endParaRPr lang="es-CO" b="1" dirty="0">
              <a:solidFill>
                <a:schemeClr val="bg1"/>
              </a:solidFill>
              <a:latin typeface="Arial"/>
              <a:cs typeface="Arial"/>
            </a:endParaRPr>
          </a:p>
        </p:txBody>
      </p:sp>
      <p:sp>
        <p:nvSpPr>
          <p:cNvPr id="5" name="CuadroTexto 4">
            <a:extLst>
              <a:ext uri="{FF2B5EF4-FFF2-40B4-BE49-F238E27FC236}">
                <a16:creationId xmlns:a16="http://schemas.microsoft.com/office/drawing/2014/main" id="{48FCF7F5-6104-4F32-95A3-8C0317A880EC}"/>
              </a:ext>
            </a:extLst>
          </p:cNvPr>
          <p:cNvSpPr txBox="1"/>
          <p:nvPr/>
        </p:nvSpPr>
        <p:spPr>
          <a:xfrm>
            <a:off x="2375545" y="3232617"/>
            <a:ext cx="2932982" cy="369332"/>
          </a:xfrm>
          <a:prstGeom prst="rect">
            <a:avLst/>
          </a:prstGeom>
          <a:noFill/>
        </p:spPr>
        <p:txBody>
          <a:bodyPr wrap="square" rtlCol="0">
            <a:spAutoFit/>
          </a:bodyPr>
          <a:lstStyle/>
          <a:p>
            <a:pPr marL="285750" indent="-285750">
              <a:buFont typeface="Wingdings" panose="05000000000000000000" pitchFamily="2" charset="2"/>
              <a:buChar char="§"/>
            </a:pPr>
            <a:r>
              <a:rPr lang="es-MX" b="1" dirty="0">
                <a:solidFill>
                  <a:schemeClr val="bg1"/>
                </a:solidFill>
                <a:latin typeface="Arial" panose="020B0604020202020204" pitchFamily="34" charset="0"/>
                <a:cs typeface="Arial" panose="020B0604020202020204" pitchFamily="34" charset="0"/>
              </a:rPr>
              <a:t>Sarampión y rubeola</a:t>
            </a:r>
            <a:endParaRPr lang="es-CO" b="1" dirty="0">
              <a:solidFill>
                <a:schemeClr val="bg1"/>
              </a:solidFill>
              <a:latin typeface="Arial" panose="020B0604020202020204" pitchFamily="34" charset="0"/>
              <a:cs typeface="Arial" panose="020B0604020202020204" pitchFamily="34" charset="0"/>
            </a:endParaRPr>
          </a:p>
        </p:txBody>
      </p:sp>
      <p:sp>
        <p:nvSpPr>
          <p:cNvPr id="6" name="CuadroTexto 2">
            <a:extLst>
              <a:ext uri="{FF2B5EF4-FFF2-40B4-BE49-F238E27FC236}">
                <a16:creationId xmlns:a16="http://schemas.microsoft.com/office/drawing/2014/main" id="{9B46092F-2960-3DC2-EA97-1BCA77450B8F}"/>
              </a:ext>
            </a:extLst>
          </p:cNvPr>
          <p:cNvSpPr txBox="1"/>
          <p:nvPr/>
        </p:nvSpPr>
        <p:spPr>
          <a:xfrm>
            <a:off x="6642521" y="6317261"/>
            <a:ext cx="2995365" cy="369332"/>
          </a:xfrm>
          <a:prstGeom prst="rect">
            <a:avLst/>
          </a:prstGeom>
          <a:solidFill>
            <a:schemeClr val="bg2">
              <a:lumMod val="40000"/>
              <a:lumOff val="60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a:buChar char="•"/>
            </a:pPr>
            <a:r>
              <a:rPr lang="es-ES" b="1" dirty="0">
                <a:solidFill>
                  <a:schemeClr val="bg1"/>
                </a:solidFill>
                <a:latin typeface="Arial"/>
                <a:cs typeface="Arial"/>
              </a:rPr>
              <a:t>DPT a         * </a:t>
            </a:r>
            <a:r>
              <a:rPr lang="es-ES" b="1" dirty="0" err="1">
                <a:solidFill>
                  <a:schemeClr val="bg1"/>
                </a:solidFill>
                <a:latin typeface="Arial"/>
                <a:cs typeface="Arial"/>
              </a:rPr>
              <a:t>Covid</a:t>
            </a:r>
            <a:r>
              <a:rPr lang="es-ES" b="1" dirty="0">
                <a:solidFill>
                  <a:schemeClr val="bg1"/>
                </a:solidFill>
                <a:latin typeface="Arial"/>
                <a:cs typeface="Arial"/>
              </a:rPr>
              <a:t> –19 </a:t>
            </a:r>
            <a:endParaRPr lang="es-ES" dirty="0">
              <a:solidFill>
                <a:schemeClr val="bg1"/>
              </a:solidFill>
            </a:endParaRPr>
          </a:p>
        </p:txBody>
      </p:sp>
      <p:sp>
        <p:nvSpPr>
          <p:cNvPr id="7" name="CuadroTexto 6">
            <a:extLst>
              <a:ext uri="{FF2B5EF4-FFF2-40B4-BE49-F238E27FC236}">
                <a16:creationId xmlns:a16="http://schemas.microsoft.com/office/drawing/2014/main" id="{A9B98487-F9AD-C99B-231D-83C73E1B92E3}"/>
              </a:ext>
            </a:extLst>
          </p:cNvPr>
          <p:cNvSpPr txBox="1"/>
          <p:nvPr/>
        </p:nvSpPr>
        <p:spPr>
          <a:xfrm>
            <a:off x="2375545" y="5686965"/>
            <a:ext cx="2932982" cy="36933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
            </a:pPr>
            <a:r>
              <a:rPr lang="es-MX" b="1" dirty="0">
                <a:solidFill>
                  <a:schemeClr val="bg1"/>
                </a:solidFill>
                <a:latin typeface="Arial"/>
                <a:cs typeface="Arial"/>
              </a:rPr>
              <a:t>Dengue</a:t>
            </a:r>
            <a:endParaRPr lang="es-CO"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3558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1"/>
          <p:cNvSpPr/>
          <p:nvPr/>
        </p:nvSpPr>
        <p:spPr>
          <a:xfrm>
            <a:off x="1760442" y="1906263"/>
            <a:ext cx="4752528" cy="3600945"/>
          </a:xfrm>
          <a:prstGeom prst="rect">
            <a:avLst/>
          </a:prstGeom>
          <a:noFill/>
          <a:ln>
            <a:noFill/>
          </a:ln>
        </p:spPr>
        <p:txBody>
          <a:bodyPr spcFirstLastPara="1" wrap="square" lIns="91425" tIns="45700" rIns="91425" bIns="45700" anchor="t" anchorCtr="0">
            <a:spAutoFit/>
          </a:bodyPr>
          <a:lstStyle/>
          <a:p>
            <a:pPr algn="ctr"/>
            <a:r>
              <a:rPr lang="es-CO" sz="2400" b="1" dirty="0">
                <a:latin typeface="Arial" panose="020B0604020202020204" pitchFamily="34" charset="0"/>
                <a:ea typeface="Arial"/>
                <a:cs typeface="Arial" panose="020B0604020202020204" pitchFamily="34" charset="0"/>
                <a:sym typeface="Arial"/>
              </a:rPr>
              <a:t>Vía oral </a:t>
            </a:r>
            <a:endParaRPr sz="2400" dirty="0">
              <a:latin typeface="Arial" panose="020B0604020202020204" pitchFamily="34" charset="0"/>
              <a:cs typeface="Arial" panose="020B0604020202020204" pitchFamily="34" charset="0"/>
            </a:endParaRPr>
          </a:p>
          <a:p>
            <a:pPr algn="just"/>
            <a:endParaRPr sz="2000" dirty="0">
              <a:latin typeface="Arial" panose="020B0604020202020204" pitchFamily="34" charset="0"/>
              <a:ea typeface="Arial"/>
              <a:cs typeface="Arial" panose="020B0604020202020204" pitchFamily="34" charset="0"/>
              <a:sym typeface="Arial"/>
            </a:endParaRPr>
          </a:p>
          <a:p>
            <a:pPr algn="just"/>
            <a:r>
              <a:rPr lang="es-CO" sz="2000" dirty="0">
                <a:latin typeface="Arial" panose="020B0604020202020204" pitchFamily="34" charset="0"/>
                <a:ea typeface="Arial"/>
                <a:cs typeface="Arial" panose="020B0604020202020204" pitchFamily="34" charset="0"/>
                <a:sym typeface="Arial"/>
              </a:rPr>
              <a:t>La administración de la vacuna directamente en la boca es la técnica utilizada para administrar la vacuna de rotavirus. </a:t>
            </a:r>
            <a:endParaRPr sz="2000" dirty="0">
              <a:latin typeface="Arial" panose="020B0604020202020204" pitchFamily="34" charset="0"/>
              <a:cs typeface="Arial" panose="020B0604020202020204" pitchFamily="34" charset="0"/>
            </a:endParaRPr>
          </a:p>
          <a:p>
            <a:pPr algn="just"/>
            <a:endParaRPr sz="2000" dirty="0">
              <a:latin typeface="Arial" panose="020B0604020202020204" pitchFamily="34" charset="0"/>
              <a:ea typeface="Arial"/>
              <a:cs typeface="Arial" panose="020B0604020202020204" pitchFamily="34" charset="0"/>
              <a:sym typeface="Arial"/>
            </a:endParaRPr>
          </a:p>
          <a:p>
            <a:pPr algn="just"/>
            <a:r>
              <a:rPr lang="es-CO" sz="2000" dirty="0">
                <a:latin typeface="Arial" panose="020B0604020202020204" pitchFamily="34" charset="0"/>
                <a:ea typeface="Arial"/>
                <a:cs typeface="Arial" panose="020B0604020202020204" pitchFamily="34" charset="0"/>
                <a:sym typeface="Arial"/>
              </a:rPr>
              <a:t>Si el niño presenta vómito franco en los primeros 10 minutos después de haber sido administrada la dosis, esta se debe repetir. </a:t>
            </a:r>
            <a:endParaRPr sz="2000" dirty="0">
              <a:latin typeface="Arial" panose="020B0604020202020204" pitchFamily="34" charset="0"/>
              <a:ea typeface="Arial"/>
              <a:cs typeface="Arial" panose="020B0604020202020204" pitchFamily="34" charset="0"/>
              <a:sym typeface="Arial"/>
            </a:endParaRPr>
          </a:p>
        </p:txBody>
      </p:sp>
      <p:sp>
        <p:nvSpPr>
          <p:cNvPr id="157" name="Google Shape;157;p11"/>
          <p:cNvSpPr txBox="1"/>
          <p:nvPr/>
        </p:nvSpPr>
        <p:spPr>
          <a:xfrm>
            <a:off x="3719736" y="333220"/>
            <a:ext cx="4752528" cy="523220"/>
          </a:xfrm>
          <a:prstGeom prst="rect">
            <a:avLst/>
          </a:prstGeom>
          <a:solidFill>
            <a:schemeClr val="tx2">
              <a:lumMod val="20000"/>
              <a:lumOff val="80000"/>
            </a:schemeClr>
          </a:solidFill>
          <a:ln>
            <a:noFill/>
          </a:ln>
        </p:spPr>
        <p:txBody>
          <a:bodyPr spcFirstLastPara="1" wrap="square" lIns="91425" tIns="45700" rIns="91425" bIns="45700" anchor="t" anchorCtr="0">
            <a:spAutoFit/>
          </a:bodyPr>
          <a:lstStyle/>
          <a:p>
            <a:pPr algn="ctr"/>
            <a:r>
              <a:rPr lang="es-CO" sz="2800" b="1" dirty="0">
                <a:solidFill>
                  <a:schemeClr val="dk1"/>
                </a:solidFill>
                <a:latin typeface="Arial"/>
                <a:ea typeface="Arial"/>
                <a:cs typeface="Arial"/>
                <a:sym typeface="Arial"/>
              </a:rPr>
              <a:t>Vías de administración</a:t>
            </a:r>
          </a:p>
        </p:txBody>
      </p:sp>
      <p:pic>
        <p:nvPicPr>
          <p:cNvPr id="1026" name="Picture 2" descr="La vacuna del rotavirus | DCOLORS CLÍNICA PEDIÁT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3143" y="2010179"/>
            <a:ext cx="3881121" cy="28376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605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12"/>
          <p:cNvPicPr preferRelativeResize="0"/>
          <p:nvPr/>
        </p:nvPicPr>
        <p:blipFill rotWithShape="1">
          <a:blip r:embed="rId3">
            <a:alphaModFix/>
          </a:blip>
          <a:srcRect/>
          <a:stretch/>
        </p:blipFill>
        <p:spPr>
          <a:xfrm>
            <a:off x="7020333" y="183520"/>
            <a:ext cx="3385808" cy="3881833"/>
          </a:xfrm>
          <a:prstGeom prst="rect">
            <a:avLst/>
          </a:prstGeom>
          <a:noFill/>
          <a:ln>
            <a:noFill/>
          </a:ln>
        </p:spPr>
      </p:pic>
      <p:sp>
        <p:nvSpPr>
          <p:cNvPr id="164" name="Google Shape;164;p12"/>
          <p:cNvSpPr/>
          <p:nvPr/>
        </p:nvSpPr>
        <p:spPr>
          <a:xfrm>
            <a:off x="1701822" y="1197640"/>
            <a:ext cx="4572000" cy="4462720"/>
          </a:xfrm>
          <a:prstGeom prst="rect">
            <a:avLst/>
          </a:prstGeom>
          <a:noFill/>
          <a:ln>
            <a:noFill/>
          </a:ln>
        </p:spPr>
        <p:txBody>
          <a:bodyPr spcFirstLastPara="1" wrap="square" lIns="91425" tIns="45700" rIns="91425" bIns="45700" anchor="t" anchorCtr="0">
            <a:spAutoFit/>
          </a:bodyPr>
          <a:lstStyle/>
          <a:p>
            <a:pPr algn="ctr"/>
            <a:r>
              <a:rPr lang="es-CO" sz="2400" b="1" dirty="0">
                <a:latin typeface="Arial" panose="020B0604020202020204" pitchFamily="34" charset="0"/>
                <a:cs typeface="Arial" panose="020B0604020202020204" pitchFamily="34" charset="0"/>
              </a:rPr>
              <a:t>Vía intradérmica</a:t>
            </a:r>
            <a:endParaRPr sz="2400" dirty="0">
              <a:latin typeface="Arial" panose="020B0604020202020204" pitchFamily="34" charset="0"/>
              <a:cs typeface="Arial" panose="020B0604020202020204" pitchFamily="34" charset="0"/>
            </a:endParaRPr>
          </a:p>
          <a:p>
            <a:pPr algn="just"/>
            <a:r>
              <a:rPr lang="es-CO" sz="2000" b="1" dirty="0">
                <a:latin typeface="Arial" panose="020B0604020202020204" pitchFamily="34" charset="0"/>
                <a:cs typeface="Arial" panose="020B0604020202020204" pitchFamily="34" charset="0"/>
              </a:rPr>
              <a:t> </a:t>
            </a:r>
            <a:endParaRPr sz="2000" dirty="0">
              <a:latin typeface="Arial" panose="020B0604020202020204" pitchFamily="34" charset="0"/>
              <a:cs typeface="Arial" panose="020B0604020202020204" pitchFamily="34" charset="0"/>
            </a:endParaRPr>
          </a:p>
          <a:p>
            <a:pPr algn="just"/>
            <a:r>
              <a:rPr lang="es-CO" sz="2000" dirty="0">
                <a:latin typeface="Arial" panose="020B0604020202020204" pitchFamily="34" charset="0"/>
                <a:cs typeface="Arial" panose="020B0604020202020204" pitchFamily="34" charset="0"/>
              </a:rPr>
              <a:t>Introducción de una pequeña cantidad de antígeno vacunal o producto biológico en la dermis. </a:t>
            </a:r>
            <a:endParaRPr sz="2000" dirty="0">
              <a:latin typeface="Arial" panose="020B0604020202020204" pitchFamily="34" charset="0"/>
              <a:cs typeface="Arial" panose="020B0604020202020204" pitchFamily="34" charset="0"/>
            </a:endParaRPr>
          </a:p>
          <a:p>
            <a:pPr algn="just"/>
            <a:endParaRPr sz="2000" dirty="0">
              <a:latin typeface="Arial" panose="020B0604020202020204" pitchFamily="34" charset="0"/>
              <a:cs typeface="Arial" panose="020B0604020202020204" pitchFamily="34" charset="0"/>
            </a:endParaRPr>
          </a:p>
          <a:p>
            <a:pPr algn="just"/>
            <a:r>
              <a:rPr lang="es-CO" sz="2000" dirty="0">
                <a:latin typeface="Arial" panose="020B0604020202020204" pitchFamily="34" charset="0"/>
                <a:cs typeface="Arial" panose="020B0604020202020204" pitchFamily="34" charset="0"/>
              </a:rPr>
              <a:t>Para la punción, se coloca la aguja con el bisel hacia arriba, manteniendo un ángulo de </a:t>
            </a:r>
            <a:r>
              <a:rPr lang="es-CO" sz="2000" b="1" dirty="0">
                <a:latin typeface="Arial" panose="020B0604020202020204" pitchFamily="34" charset="0"/>
                <a:cs typeface="Arial" panose="020B0604020202020204" pitchFamily="34" charset="0"/>
              </a:rPr>
              <a:t>15° </a:t>
            </a:r>
            <a:r>
              <a:rPr lang="es-CO" sz="2000" dirty="0">
                <a:latin typeface="Arial" panose="020B0604020202020204" pitchFamily="34" charset="0"/>
                <a:cs typeface="Arial" panose="020B0604020202020204" pitchFamily="34" charset="0"/>
              </a:rPr>
              <a:t>paralelo al eje longitudinal del antebrazo. La inyección debe hacerse de forma lenta; posteriormente, aparecerá una </a:t>
            </a:r>
            <a:r>
              <a:rPr lang="es-CO" sz="2000" b="1" dirty="0">
                <a:latin typeface="Arial" panose="020B0604020202020204" pitchFamily="34" charset="0"/>
                <a:cs typeface="Arial" panose="020B0604020202020204" pitchFamily="34" charset="0"/>
              </a:rPr>
              <a:t>pápula</a:t>
            </a:r>
            <a:r>
              <a:rPr lang="es-CO" sz="2000" dirty="0">
                <a:latin typeface="Arial" panose="020B0604020202020204" pitchFamily="34" charset="0"/>
                <a:cs typeface="Arial" panose="020B0604020202020204" pitchFamily="34" charset="0"/>
              </a:rPr>
              <a:t> (pequeña induración) en el punto de la inyección.</a:t>
            </a:r>
            <a:endParaRPr sz="2000" dirty="0">
              <a:latin typeface="Arial" panose="020B0604020202020204" pitchFamily="34" charset="0"/>
              <a:cs typeface="Arial" panose="020B0604020202020204" pitchFamily="34" charset="0"/>
            </a:endParaRPr>
          </a:p>
        </p:txBody>
      </p:sp>
      <p:pic>
        <p:nvPicPr>
          <p:cNvPr id="2050" name="Picture 2" descr="ADMINISTRACIÓN VÍA INTRADERMICA | HOME TOTAL C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7203" y="4279907"/>
            <a:ext cx="3482975" cy="21913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466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90"/>
          <p:cNvPicPr preferRelativeResize="0"/>
          <p:nvPr/>
        </p:nvPicPr>
        <p:blipFill rotWithShape="1">
          <a:blip r:embed="rId3">
            <a:alphaModFix/>
          </a:blip>
          <a:srcRect/>
          <a:stretch/>
        </p:blipFill>
        <p:spPr>
          <a:xfrm>
            <a:off x="1622280" y="116640"/>
            <a:ext cx="8793720" cy="6624360"/>
          </a:xfrm>
          <a:prstGeom prst="rect">
            <a:avLst/>
          </a:prstGeom>
          <a:noFill/>
          <a:ln>
            <a:noFill/>
          </a:ln>
        </p:spPr>
      </p:pic>
      <p:sp>
        <p:nvSpPr>
          <p:cNvPr id="612" name="Google Shape;612;p90"/>
          <p:cNvSpPr/>
          <p:nvPr/>
        </p:nvSpPr>
        <p:spPr>
          <a:xfrm>
            <a:off x="1622280" y="116640"/>
            <a:ext cx="2745360" cy="1439640"/>
          </a:xfrm>
          <a:prstGeom prst="rect">
            <a:avLst/>
          </a:prstGeom>
          <a:solidFill>
            <a:srgbClr val="FFFFFF"/>
          </a:solidFill>
          <a:ln w="255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542285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
        <p:cNvGrpSpPr/>
        <p:nvPr/>
      </p:nvGrpSpPr>
      <p:grpSpPr>
        <a:xfrm>
          <a:off x="0" y="0"/>
          <a:ext cx="0" cy="0"/>
          <a:chOff x="0" y="0"/>
          <a:chExt cx="0" cy="0"/>
        </a:xfrm>
      </p:grpSpPr>
      <p:sp>
        <p:nvSpPr>
          <p:cNvPr id="39" name="Google Shape;39;p2"/>
          <p:cNvSpPr/>
          <p:nvPr/>
        </p:nvSpPr>
        <p:spPr>
          <a:xfrm>
            <a:off x="1371600" y="1662112"/>
            <a:ext cx="9448800" cy="4755005"/>
          </a:xfrm>
          <a:prstGeom prst="rect">
            <a:avLst/>
          </a:prstGeom>
          <a:noFill/>
          <a:ln>
            <a:noFill/>
          </a:ln>
        </p:spPr>
        <p:txBody>
          <a:bodyPr spcFirstLastPara="1" wrap="square" lIns="90000" tIns="45000" rIns="90000" bIns="45000" anchor="t" anchorCtr="0">
            <a:noAutofit/>
          </a:bodyPr>
          <a:lstStyle/>
          <a:p>
            <a:pPr algn="just"/>
            <a:r>
              <a:rPr lang="es-CO" sz="3600" dirty="0">
                <a:latin typeface="Calibri"/>
                <a:ea typeface="Calibri"/>
                <a:cs typeface="Calibri"/>
                <a:sym typeface="Calibri"/>
              </a:rPr>
              <a:t>Es una prioridad política en salud publica en favor de toda la población.</a:t>
            </a:r>
          </a:p>
          <a:p>
            <a:pPr algn="just"/>
            <a:r>
              <a:rPr lang="es-CO" sz="3600" dirty="0">
                <a:latin typeface="Calibri"/>
                <a:ea typeface="Calibri"/>
                <a:cs typeface="Calibri"/>
                <a:sym typeface="Calibri"/>
              </a:rPr>
              <a:t> </a:t>
            </a:r>
          </a:p>
          <a:p>
            <a:pPr algn="just"/>
            <a:r>
              <a:rPr lang="es-CO" sz="3600" dirty="0">
                <a:latin typeface="Calibri"/>
                <a:ea typeface="Calibri"/>
                <a:cs typeface="Calibri"/>
                <a:sym typeface="Calibri"/>
              </a:rPr>
              <a:t>El (PAI) tiene a cargo la eliminación, erradicación y control de las enfermedades </a:t>
            </a:r>
            <a:r>
              <a:rPr lang="es-CO" sz="3600" dirty="0" err="1">
                <a:latin typeface="Calibri"/>
                <a:ea typeface="Calibri"/>
                <a:cs typeface="Calibri"/>
                <a:sym typeface="Calibri"/>
              </a:rPr>
              <a:t>inmuno</a:t>
            </a:r>
            <a:r>
              <a:rPr lang="es-CO" sz="3600" dirty="0">
                <a:latin typeface="Calibri"/>
                <a:ea typeface="Calibri"/>
                <a:cs typeface="Calibri"/>
                <a:sym typeface="Calibri"/>
              </a:rPr>
              <a:t> prevenibles en Colombia, con el fin de disminuir  mortalidad y morbilidad</a:t>
            </a:r>
            <a:r>
              <a:rPr lang="es-CO" sz="3600" b="1" dirty="0">
                <a:latin typeface="Calibri"/>
                <a:ea typeface="Calibri"/>
                <a:cs typeface="Calibri"/>
                <a:sym typeface="Calibri"/>
              </a:rPr>
              <a:t>.</a:t>
            </a:r>
            <a:endParaRPr dirty="0">
              <a:latin typeface="Calibri"/>
              <a:ea typeface="Calibri"/>
              <a:cs typeface="Calibri"/>
              <a:sym typeface="Calibri"/>
            </a:endParaRPr>
          </a:p>
        </p:txBody>
      </p:sp>
      <p:pic>
        <p:nvPicPr>
          <p:cNvPr id="4" name="Picture 2" descr="Icono de jeringa en estilo cómico ilustración de vector de dibujos animados  de aguja inyectada sobre fondo blanco aislado concepto de negocio de efecto  de salpicadura de dosis de droga | Vector">
            <a:extLst>
              <a:ext uri="{FF2B5EF4-FFF2-40B4-BE49-F238E27FC236}">
                <a16:creationId xmlns:a16="http://schemas.microsoft.com/office/drawing/2014/main" id="{FCE14B8D-BE4E-4E55-B969-83D50CD2CB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819" y="4979795"/>
            <a:ext cx="1631381" cy="163302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95392FC-2367-46C8-8038-85E2D713006F}"/>
              </a:ext>
            </a:extLst>
          </p:cNvPr>
          <p:cNvSpPr txBox="1"/>
          <p:nvPr/>
        </p:nvSpPr>
        <p:spPr>
          <a:xfrm>
            <a:off x="2677885" y="760197"/>
            <a:ext cx="6937829" cy="523220"/>
          </a:xfrm>
          <a:prstGeom prst="rect">
            <a:avLst/>
          </a:prstGeom>
          <a:solidFill>
            <a:schemeClr val="tx2">
              <a:lumMod val="20000"/>
              <a:lumOff val="80000"/>
            </a:schemeClr>
          </a:solidFill>
        </p:spPr>
        <p:txBody>
          <a:bodyPr wrap="square">
            <a:spAutoFit/>
          </a:bodyPr>
          <a:lstStyle/>
          <a:p>
            <a:pPr algn="ctr"/>
            <a:r>
              <a:rPr lang="es-MX" sz="2800" b="1" dirty="0">
                <a:solidFill>
                  <a:schemeClr val="bg1"/>
                </a:solidFill>
                <a:latin typeface="Arial" panose="020B0604020202020204" pitchFamily="34" charset="0"/>
                <a:ea typeface="Calibri"/>
                <a:cs typeface="Arial" panose="020B0604020202020204" pitchFamily="34" charset="0"/>
                <a:sym typeface="Calibri"/>
              </a:rPr>
              <a:t>Programa Ampliado de Inmunizaciones</a:t>
            </a:r>
            <a:endParaRPr lang="es-MX" sz="2800" dirty="0">
              <a:solidFill>
                <a:schemeClr val="bg1"/>
              </a:solidFill>
              <a:latin typeface="Arial" panose="020B0604020202020204" pitchFamily="34" charset="0"/>
              <a:ea typeface="Calibri"/>
              <a:cs typeface="Arial" panose="020B0604020202020204" pitchFamily="34" charset="0"/>
              <a:sym typeface="Calibri"/>
            </a:endParaRPr>
          </a:p>
        </p:txBody>
      </p:sp>
    </p:spTree>
    <p:extLst>
      <p:ext uri="{BB962C8B-B14F-4D97-AF65-F5344CB8AC3E}">
        <p14:creationId xmlns:p14="http://schemas.microsoft.com/office/powerpoint/2010/main" val="2155244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3"/>
          <p:cNvSpPr/>
          <p:nvPr/>
        </p:nvSpPr>
        <p:spPr>
          <a:xfrm>
            <a:off x="1841765" y="1474638"/>
            <a:ext cx="3816424" cy="3908722"/>
          </a:xfrm>
          <a:prstGeom prst="rect">
            <a:avLst/>
          </a:prstGeom>
          <a:noFill/>
          <a:ln>
            <a:noFill/>
          </a:ln>
        </p:spPr>
        <p:txBody>
          <a:bodyPr spcFirstLastPara="1" wrap="square" lIns="91425" tIns="45700" rIns="91425" bIns="45700" anchor="t" anchorCtr="0">
            <a:spAutoFit/>
          </a:bodyPr>
          <a:lstStyle/>
          <a:p>
            <a:pPr algn="ctr"/>
            <a:r>
              <a:rPr lang="es-CO" sz="2400" b="1" dirty="0">
                <a:latin typeface="Arial" panose="020B0604020202020204" pitchFamily="34" charset="0"/>
                <a:ea typeface="Arial"/>
                <a:cs typeface="Arial" panose="020B0604020202020204" pitchFamily="34" charset="0"/>
                <a:sym typeface="Arial"/>
              </a:rPr>
              <a:t>Vía subcutánea </a:t>
            </a:r>
            <a:endParaRPr sz="2400" dirty="0">
              <a:latin typeface="Arial" panose="020B0604020202020204" pitchFamily="34" charset="0"/>
              <a:cs typeface="Arial" panose="020B0604020202020204" pitchFamily="34" charset="0"/>
            </a:endParaRPr>
          </a:p>
          <a:p>
            <a:pPr algn="just"/>
            <a:endParaRPr sz="2000" dirty="0">
              <a:latin typeface="Arial" panose="020B0604020202020204" pitchFamily="34" charset="0"/>
              <a:ea typeface="Arial"/>
              <a:cs typeface="Arial" panose="020B0604020202020204" pitchFamily="34" charset="0"/>
              <a:sym typeface="Arial"/>
            </a:endParaRPr>
          </a:p>
          <a:p>
            <a:pPr algn="just"/>
            <a:r>
              <a:rPr lang="es-CO" sz="2000" dirty="0">
                <a:latin typeface="Arial" panose="020B0604020202020204" pitchFamily="34" charset="0"/>
                <a:ea typeface="Arial"/>
                <a:cs typeface="Arial" panose="020B0604020202020204" pitchFamily="34" charset="0"/>
                <a:sym typeface="Arial"/>
              </a:rPr>
              <a:t>Introducción de una vacuna dentro del tejido celular subcutáneo, debajo de la piel, insertando la aguja con el bisel hacia arriba, en el pliegue producido al pinzar con los dedos la piel. </a:t>
            </a:r>
            <a:endParaRPr sz="2000" dirty="0">
              <a:latin typeface="Arial" panose="020B0604020202020204" pitchFamily="34" charset="0"/>
              <a:cs typeface="Arial" panose="020B0604020202020204" pitchFamily="34" charset="0"/>
            </a:endParaRPr>
          </a:p>
          <a:p>
            <a:pPr algn="just"/>
            <a:endParaRPr sz="2000" dirty="0">
              <a:latin typeface="Arial" panose="020B0604020202020204" pitchFamily="34" charset="0"/>
              <a:ea typeface="Arial"/>
              <a:cs typeface="Arial" panose="020B0604020202020204" pitchFamily="34" charset="0"/>
              <a:sym typeface="Arial"/>
            </a:endParaRPr>
          </a:p>
          <a:p>
            <a:pPr algn="just"/>
            <a:r>
              <a:rPr lang="es-CO" sz="2000" dirty="0">
                <a:latin typeface="Arial" panose="020B0604020202020204" pitchFamily="34" charset="0"/>
                <a:ea typeface="Arial"/>
                <a:cs typeface="Arial" panose="020B0604020202020204" pitchFamily="34" charset="0"/>
                <a:sym typeface="Arial"/>
              </a:rPr>
              <a:t>El ángulo de aplicación es de </a:t>
            </a:r>
            <a:r>
              <a:rPr lang="es-CO" sz="2000" b="1" dirty="0">
                <a:latin typeface="Arial" panose="020B0604020202020204" pitchFamily="34" charset="0"/>
                <a:ea typeface="Arial"/>
                <a:cs typeface="Arial" panose="020B0604020202020204" pitchFamily="34" charset="0"/>
                <a:sym typeface="Arial"/>
              </a:rPr>
              <a:t>45° </a:t>
            </a:r>
            <a:r>
              <a:rPr lang="es-CO" sz="2000" dirty="0">
                <a:latin typeface="Arial" panose="020B0604020202020204" pitchFamily="34" charset="0"/>
                <a:ea typeface="Arial"/>
                <a:cs typeface="Arial" panose="020B0604020202020204" pitchFamily="34" charset="0"/>
                <a:sym typeface="Arial"/>
              </a:rPr>
              <a:t>con respecto a la piel. </a:t>
            </a:r>
            <a:endParaRPr sz="2000" dirty="0">
              <a:latin typeface="Arial" panose="020B0604020202020204" pitchFamily="34" charset="0"/>
              <a:ea typeface="Arial"/>
              <a:cs typeface="Arial" panose="020B0604020202020204" pitchFamily="34" charset="0"/>
              <a:sym typeface="Arial"/>
            </a:endParaRPr>
          </a:p>
        </p:txBody>
      </p:sp>
      <p:pic>
        <p:nvPicPr>
          <p:cNvPr id="170" name="Google Shape;170;p13"/>
          <p:cNvPicPr preferRelativeResize="0"/>
          <p:nvPr/>
        </p:nvPicPr>
        <p:blipFill rotWithShape="1">
          <a:blip r:embed="rId3">
            <a:alphaModFix/>
          </a:blip>
          <a:srcRect/>
          <a:stretch/>
        </p:blipFill>
        <p:spPr>
          <a:xfrm>
            <a:off x="6533812" y="251567"/>
            <a:ext cx="3941289" cy="6354865"/>
          </a:xfrm>
          <a:prstGeom prst="rect">
            <a:avLst/>
          </a:prstGeom>
          <a:noFill/>
          <a:ln>
            <a:noFill/>
          </a:ln>
        </p:spPr>
      </p:pic>
    </p:spTree>
    <p:extLst>
      <p:ext uri="{BB962C8B-B14F-4D97-AF65-F5344CB8AC3E}">
        <p14:creationId xmlns:p14="http://schemas.microsoft.com/office/powerpoint/2010/main" val="917842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91"/>
          <p:cNvPicPr preferRelativeResize="0"/>
          <p:nvPr/>
        </p:nvPicPr>
        <p:blipFill rotWithShape="1">
          <a:blip r:embed="rId3">
            <a:alphaModFix/>
          </a:blip>
          <a:srcRect/>
          <a:stretch/>
        </p:blipFill>
        <p:spPr>
          <a:xfrm>
            <a:off x="1703640" y="116640"/>
            <a:ext cx="8712720" cy="6624360"/>
          </a:xfrm>
          <a:prstGeom prst="rect">
            <a:avLst/>
          </a:prstGeom>
          <a:noFill/>
          <a:ln>
            <a:noFill/>
          </a:ln>
        </p:spPr>
      </p:pic>
      <p:sp>
        <p:nvSpPr>
          <p:cNvPr id="618" name="Google Shape;618;p91"/>
          <p:cNvSpPr/>
          <p:nvPr/>
        </p:nvSpPr>
        <p:spPr>
          <a:xfrm>
            <a:off x="1703640" y="116640"/>
            <a:ext cx="2664000" cy="1151640"/>
          </a:xfrm>
          <a:prstGeom prst="rect">
            <a:avLst/>
          </a:prstGeom>
          <a:solidFill>
            <a:srgbClr val="FFFFFF"/>
          </a:solidFill>
          <a:ln w="255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19" name="Google Shape;619;p91"/>
          <p:cNvSpPr/>
          <p:nvPr/>
        </p:nvSpPr>
        <p:spPr>
          <a:xfrm>
            <a:off x="2150850" y="1233000"/>
            <a:ext cx="1620000" cy="821880"/>
          </a:xfrm>
          <a:prstGeom prst="rect">
            <a:avLst/>
          </a:prstGeom>
          <a:noFill/>
          <a:ln>
            <a:noFill/>
          </a:ln>
        </p:spPr>
        <p:txBody>
          <a:bodyPr spcFirstLastPara="1" wrap="square" lIns="90000" tIns="45000" rIns="90000" bIns="45000" anchor="t" anchorCtr="0">
            <a:noAutofit/>
          </a:bodyPr>
          <a:lstStyle/>
          <a:p>
            <a:r>
              <a:rPr lang="es-CO" sz="2900" b="1">
                <a:solidFill>
                  <a:srgbClr val="FF0000"/>
                </a:solidFill>
                <a:latin typeface="Arial"/>
                <a:ea typeface="Arial"/>
                <a:cs typeface="Arial"/>
                <a:sym typeface="Arial"/>
              </a:rPr>
              <a:t>Varicela</a:t>
            </a:r>
            <a:endParaRPr sz="210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26600431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4"/>
          <p:cNvSpPr/>
          <p:nvPr/>
        </p:nvSpPr>
        <p:spPr>
          <a:xfrm>
            <a:off x="1679781" y="1382306"/>
            <a:ext cx="4038600" cy="4154943"/>
          </a:xfrm>
          <a:prstGeom prst="rect">
            <a:avLst/>
          </a:prstGeom>
          <a:noFill/>
          <a:ln>
            <a:noFill/>
          </a:ln>
        </p:spPr>
        <p:txBody>
          <a:bodyPr spcFirstLastPara="1" wrap="square" lIns="91425" tIns="45700" rIns="91425" bIns="45700" anchor="t" anchorCtr="0">
            <a:spAutoFit/>
          </a:bodyPr>
          <a:lstStyle/>
          <a:p>
            <a:pPr algn="ctr"/>
            <a:r>
              <a:rPr lang="es-CO" sz="2400" b="1" dirty="0">
                <a:latin typeface="Arial" panose="020B0604020202020204" pitchFamily="34" charset="0"/>
                <a:ea typeface="Arial"/>
                <a:cs typeface="Arial" panose="020B0604020202020204" pitchFamily="34" charset="0"/>
                <a:sym typeface="Arial"/>
              </a:rPr>
              <a:t>Vía intramuscular </a:t>
            </a:r>
            <a:endParaRPr sz="2400" dirty="0">
              <a:latin typeface="Arial" panose="020B0604020202020204" pitchFamily="34" charset="0"/>
              <a:cs typeface="Arial" panose="020B0604020202020204" pitchFamily="34" charset="0"/>
            </a:endParaRPr>
          </a:p>
          <a:p>
            <a:pPr algn="just"/>
            <a:endParaRPr sz="2000" b="1" dirty="0">
              <a:latin typeface="Arial" panose="020B0604020202020204" pitchFamily="34" charset="0"/>
              <a:ea typeface="Arial"/>
              <a:cs typeface="Arial" panose="020B0604020202020204" pitchFamily="34" charset="0"/>
              <a:sym typeface="Arial"/>
            </a:endParaRPr>
          </a:p>
          <a:p>
            <a:pPr algn="just"/>
            <a:r>
              <a:rPr lang="es-CO" sz="2000" dirty="0">
                <a:latin typeface="Arial" panose="020B0604020202020204" pitchFamily="34" charset="0"/>
                <a:ea typeface="Arial"/>
                <a:cs typeface="Arial" panose="020B0604020202020204" pitchFamily="34" charset="0"/>
                <a:sym typeface="Arial"/>
              </a:rPr>
              <a:t>Introducción profunda en la masa muscular de un producto inmunobiológico, con un ángulo entre </a:t>
            </a:r>
            <a:r>
              <a:rPr lang="es-CO" sz="2000" b="1" dirty="0">
                <a:latin typeface="Arial" panose="020B0604020202020204" pitchFamily="34" charset="0"/>
                <a:ea typeface="Arial"/>
                <a:cs typeface="Arial" panose="020B0604020202020204" pitchFamily="34" charset="0"/>
                <a:sym typeface="Arial"/>
              </a:rPr>
              <a:t>80° y 90°. </a:t>
            </a:r>
            <a:endParaRPr sz="2000" b="1" dirty="0">
              <a:latin typeface="Arial" panose="020B0604020202020204" pitchFamily="34" charset="0"/>
              <a:cs typeface="Arial" panose="020B0604020202020204" pitchFamily="34" charset="0"/>
            </a:endParaRPr>
          </a:p>
          <a:p>
            <a:pPr algn="just"/>
            <a:endParaRPr sz="2000" dirty="0">
              <a:latin typeface="Arial" panose="020B0604020202020204" pitchFamily="34" charset="0"/>
              <a:ea typeface="Arial"/>
              <a:cs typeface="Arial" panose="020B0604020202020204" pitchFamily="34" charset="0"/>
              <a:sym typeface="Arial"/>
            </a:endParaRPr>
          </a:p>
          <a:p>
            <a:pPr algn="just"/>
            <a:r>
              <a:rPr lang="es-CO" sz="2000" dirty="0">
                <a:latin typeface="Arial" panose="020B0604020202020204" pitchFamily="34" charset="0"/>
                <a:ea typeface="Arial"/>
                <a:cs typeface="Arial" panose="020B0604020202020204" pitchFamily="34" charset="0"/>
                <a:sym typeface="Arial"/>
              </a:rPr>
              <a:t>Las vacunas intramusculares deben administrarse en zonas anatómicas de masa muscular profunda, para que así la absorción del antígeno sea óptima.</a:t>
            </a:r>
            <a:endParaRPr sz="2000" dirty="0">
              <a:latin typeface="Arial" panose="020B0604020202020204" pitchFamily="34" charset="0"/>
              <a:cs typeface="Arial" panose="020B0604020202020204" pitchFamily="34" charset="0"/>
            </a:endParaRPr>
          </a:p>
        </p:txBody>
      </p:sp>
      <p:pic>
        <p:nvPicPr>
          <p:cNvPr id="176" name="Google Shape;176;p14"/>
          <p:cNvPicPr preferRelativeResize="0"/>
          <p:nvPr/>
        </p:nvPicPr>
        <p:blipFill rotWithShape="1">
          <a:blip r:embed="rId3">
            <a:alphaModFix/>
          </a:blip>
          <a:srcRect/>
          <a:stretch/>
        </p:blipFill>
        <p:spPr>
          <a:xfrm>
            <a:off x="6477001" y="320700"/>
            <a:ext cx="3795119" cy="3438500"/>
          </a:xfrm>
          <a:prstGeom prst="rect">
            <a:avLst/>
          </a:prstGeom>
          <a:noFill/>
          <a:ln>
            <a:noFill/>
          </a:ln>
        </p:spPr>
      </p:pic>
      <p:pic>
        <p:nvPicPr>
          <p:cNvPr id="3076" name="Picture 4" descr="INYECCIÓN INTRAMUSCULAR EN HOMBRO 💉💉 - YouTube"/>
          <p:cNvPicPr>
            <a:picLocks noChangeAspect="1" noChangeArrowheads="1"/>
          </p:cNvPicPr>
          <p:nvPr/>
        </p:nvPicPr>
        <p:blipFill rotWithShape="1">
          <a:blip r:embed="rId4">
            <a:extLst>
              <a:ext uri="{28A0092B-C50C-407E-A947-70E740481C1C}">
                <a14:useLocalDpi xmlns:a14="http://schemas.microsoft.com/office/drawing/2010/main" val="0"/>
              </a:ext>
            </a:extLst>
          </a:blip>
          <a:srcRect l="6850" t="3912" r="7421" b="3866"/>
          <a:stretch/>
        </p:blipFill>
        <p:spPr bwMode="auto">
          <a:xfrm>
            <a:off x="6355260" y="3992874"/>
            <a:ext cx="4038600" cy="2443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083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pic>
        <p:nvPicPr>
          <p:cNvPr id="624" name="Google Shape;624;p92"/>
          <p:cNvPicPr preferRelativeResize="0"/>
          <p:nvPr/>
        </p:nvPicPr>
        <p:blipFill rotWithShape="1">
          <a:blip r:embed="rId3">
            <a:alphaModFix/>
          </a:blip>
          <a:srcRect/>
          <a:stretch/>
        </p:blipFill>
        <p:spPr>
          <a:xfrm>
            <a:off x="1703640" y="188640"/>
            <a:ext cx="8640720" cy="6336360"/>
          </a:xfrm>
          <a:prstGeom prst="rect">
            <a:avLst/>
          </a:prstGeom>
          <a:noFill/>
          <a:ln>
            <a:noFill/>
          </a:ln>
        </p:spPr>
      </p:pic>
      <p:sp>
        <p:nvSpPr>
          <p:cNvPr id="625" name="Google Shape;625;p92"/>
          <p:cNvSpPr/>
          <p:nvPr/>
        </p:nvSpPr>
        <p:spPr>
          <a:xfrm>
            <a:off x="2114490" y="1251690"/>
            <a:ext cx="1367640" cy="456120"/>
          </a:xfrm>
          <a:prstGeom prst="rect">
            <a:avLst/>
          </a:prstGeom>
          <a:noFill/>
          <a:ln>
            <a:noFill/>
          </a:ln>
        </p:spPr>
        <p:txBody>
          <a:bodyPr spcFirstLastPara="1" wrap="square" lIns="90000" tIns="45000" rIns="90000" bIns="45000" anchor="t" anchorCtr="0">
            <a:noAutofit/>
          </a:bodyPr>
          <a:lstStyle/>
          <a:p>
            <a:r>
              <a:rPr lang="es-CO" sz="2400" b="1">
                <a:solidFill>
                  <a:srgbClr val="000000"/>
                </a:solidFill>
                <a:latin typeface="Arial"/>
                <a:ea typeface="Arial"/>
                <a:cs typeface="Arial"/>
                <a:sym typeface="Arial"/>
              </a:rPr>
              <a:t>VIP</a:t>
            </a:r>
            <a:endParaRPr>
              <a:solidFill>
                <a:schemeClr val="dk1"/>
              </a:solidFill>
              <a:latin typeface="Calibri"/>
              <a:ea typeface="Calibri"/>
              <a:cs typeface="Calibri"/>
              <a:sym typeface="Calibri"/>
            </a:endParaRPr>
          </a:p>
        </p:txBody>
      </p:sp>
      <p:sp>
        <p:nvSpPr>
          <p:cNvPr id="626" name="Google Shape;626;p92"/>
          <p:cNvSpPr/>
          <p:nvPr/>
        </p:nvSpPr>
        <p:spPr>
          <a:xfrm>
            <a:off x="1703640" y="188640"/>
            <a:ext cx="2880000" cy="863640"/>
          </a:xfrm>
          <a:prstGeom prst="rect">
            <a:avLst/>
          </a:prstGeom>
          <a:solidFill>
            <a:srgbClr val="FFFFFF"/>
          </a:solidFill>
          <a:ln w="255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145828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246475" y="343566"/>
            <a:ext cx="5315671" cy="502766"/>
          </a:xfrm>
          <a:prstGeom prst="rect">
            <a:avLst/>
          </a:prstGeom>
          <a:solidFill>
            <a:schemeClr val="tx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S" sz="2667" b="1" dirty="0">
                <a:latin typeface="Arial Narrow" pitchFamily="34" charset="0"/>
              </a:rPr>
              <a:t>Sitio de aplicación de los biológicos</a:t>
            </a:r>
            <a:endParaRPr lang="es-CO" sz="2400" b="1" dirty="0">
              <a:latin typeface="Arial Narrow" pitchFamily="34" charset="0"/>
            </a:endParaRPr>
          </a:p>
        </p:txBody>
      </p:sp>
      <p:sp>
        <p:nvSpPr>
          <p:cNvPr id="3" name="2 CuadroTexto"/>
          <p:cNvSpPr txBox="1"/>
          <p:nvPr/>
        </p:nvSpPr>
        <p:spPr>
          <a:xfrm>
            <a:off x="769247" y="1513724"/>
            <a:ext cx="2713547" cy="1200329"/>
          </a:xfrm>
          <a:prstGeom prst="rect">
            <a:avLst/>
          </a:prstGeom>
          <a:noFill/>
        </p:spPr>
        <p:txBody>
          <a:bodyPr wrap="square" rtlCol="0">
            <a:spAutoFit/>
          </a:bodyPr>
          <a:lstStyle/>
          <a:p>
            <a:pPr algn="ctr"/>
            <a:r>
              <a:rPr lang="es-ES" sz="2400" b="1" dirty="0">
                <a:latin typeface="Arial Narrow" pitchFamily="34" charset="0"/>
              </a:rPr>
              <a:t>BCG </a:t>
            </a:r>
          </a:p>
          <a:p>
            <a:pPr algn="ctr"/>
            <a:r>
              <a:rPr lang="es-ES" sz="2400" dirty="0">
                <a:latin typeface="Arial Narrow" pitchFamily="34" charset="0"/>
              </a:rPr>
              <a:t>región supraescapular izquierda</a:t>
            </a:r>
            <a:endParaRPr lang="es-CO" sz="2400" dirty="0">
              <a:latin typeface="Arial Narrow"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497" t="6406" r="3073" b="6427"/>
          <a:stretch/>
        </p:blipFill>
        <p:spPr bwMode="auto">
          <a:xfrm>
            <a:off x="639280" y="3241965"/>
            <a:ext cx="2973482" cy="2241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ESQUEMA DE VACUNACIÓN - Mind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010" y="3241966"/>
            <a:ext cx="3530600" cy="22415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rma De Aplicar Una Inyección Intramuscular Care Guide Information En  Espanol"/>
          <p:cNvPicPr>
            <a:picLocks noChangeAspect="1" noChangeArrowheads="1"/>
          </p:cNvPicPr>
          <p:nvPr/>
        </p:nvPicPr>
        <p:blipFill rotWithShape="1">
          <a:blip r:embed="rId4">
            <a:extLst>
              <a:ext uri="{28A0092B-C50C-407E-A947-70E740481C1C}">
                <a14:useLocalDpi xmlns:a14="http://schemas.microsoft.com/office/drawing/2010/main" val="0"/>
              </a:ext>
            </a:extLst>
          </a:blip>
          <a:srcRect t="11506" b="13709"/>
          <a:stretch/>
        </p:blipFill>
        <p:spPr bwMode="auto">
          <a:xfrm>
            <a:off x="8562146" y="3241965"/>
            <a:ext cx="2997288" cy="2241551"/>
          </a:xfrm>
          <a:prstGeom prst="rect">
            <a:avLst/>
          </a:prstGeom>
          <a:noFill/>
          <a:extLst>
            <a:ext uri="{909E8E84-426E-40DD-AFC4-6F175D3DCCD1}">
              <a14:hiddenFill xmlns:a14="http://schemas.microsoft.com/office/drawing/2010/main">
                <a:solidFill>
                  <a:srgbClr val="FFFFFF"/>
                </a:solidFill>
              </a14:hiddenFill>
            </a:ext>
          </a:extLst>
        </p:spPr>
      </p:pic>
      <p:sp>
        <p:nvSpPr>
          <p:cNvPr id="7" name="2 CuadroTexto">
            <a:extLst>
              <a:ext uri="{FF2B5EF4-FFF2-40B4-BE49-F238E27FC236}">
                <a16:creationId xmlns:a16="http://schemas.microsoft.com/office/drawing/2014/main" id="{CD7E9E63-EE14-423D-B5B1-8B01B6C1A93B}"/>
              </a:ext>
            </a:extLst>
          </p:cNvPr>
          <p:cNvSpPr txBox="1"/>
          <p:nvPr/>
        </p:nvSpPr>
        <p:spPr>
          <a:xfrm>
            <a:off x="4080039" y="1695271"/>
            <a:ext cx="3648541" cy="1200329"/>
          </a:xfrm>
          <a:prstGeom prst="rect">
            <a:avLst/>
          </a:prstGeom>
          <a:noFill/>
        </p:spPr>
        <p:txBody>
          <a:bodyPr wrap="square" rtlCol="0">
            <a:spAutoFit/>
          </a:bodyPr>
          <a:lstStyle/>
          <a:p>
            <a:pPr algn="ctr"/>
            <a:r>
              <a:rPr lang="es-ES" sz="2400" b="1" dirty="0">
                <a:latin typeface="Arial Narrow" pitchFamily="34" charset="0"/>
              </a:rPr>
              <a:t>NIÑOS NO CAMINADORES </a:t>
            </a:r>
            <a:r>
              <a:rPr lang="es-ES" sz="2400" dirty="0">
                <a:latin typeface="Arial Narrow" pitchFamily="34" charset="0"/>
              </a:rPr>
              <a:t>tercio medio cara antero lateral del muslo</a:t>
            </a:r>
            <a:endParaRPr lang="es-CO" sz="2400" dirty="0">
              <a:latin typeface="Arial Narrow" pitchFamily="34" charset="0"/>
            </a:endParaRPr>
          </a:p>
        </p:txBody>
      </p:sp>
      <p:sp>
        <p:nvSpPr>
          <p:cNvPr id="8" name="2 CuadroTexto">
            <a:extLst>
              <a:ext uri="{FF2B5EF4-FFF2-40B4-BE49-F238E27FC236}">
                <a16:creationId xmlns:a16="http://schemas.microsoft.com/office/drawing/2014/main" id="{A9CFD4B4-82BF-47E6-B0F5-7A6C70FD0365}"/>
              </a:ext>
            </a:extLst>
          </p:cNvPr>
          <p:cNvSpPr txBox="1"/>
          <p:nvPr/>
        </p:nvSpPr>
        <p:spPr>
          <a:xfrm>
            <a:off x="8325825" y="1663342"/>
            <a:ext cx="3233609" cy="1200329"/>
          </a:xfrm>
          <a:prstGeom prst="rect">
            <a:avLst/>
          </a:prstGeom>
          <a:noFill/>
        </p:spPr>
        <p:txBody>
          <a:bodyPr wrap="square" rtlCol="0">
            <a:spAutoFit/>
          </a:bodyPr>
          <a:lstStyle/>
          <a:p>
            <a:pPr algn="ctr"/>
            <a:r>
              <a:rPr lang="es-ES" sz="2400" b="1" dirty="0">
                <a:latin typeface="Arial Narrow" pitchFamily="34" charset="0"/>
              </a:rPr>
              <a:t>NIÑOS CAMINADORES</a:t>
            </a:r>
          </a:p>
          <a:p>
            <a:pPr algn="ctr"/>
            <a:r>
              <a:rPr lang="es-ES" sz="2400" b="1" dirty="0">
                <a:latin typeface="Arial Narrow" pitchFamily="34" charset="0"/>
              </a:rPr>
              <a:t>ADULTOS</a:t>
            </a:r>
          </a:p>
          <a:p>
            <a:pPr algn="ctr"/>
            <a:r>
              <a:rPr lang="es-ES" sz="2400" dirty="0">
                <a:latin typeface="Arial Narrow" pitchFamily="34" charset="0"/>
              </a:rPr>
              <a:t>zona deltoidea</a:t>
            </a:r>
            <a:endParaRPr lang="es-CO" sz="2400" dirty="0">
              <a:latin typeface="Arial Narrow" pitchFamily="34" charset="0"/>
            </a:endParaRPr>
          </a:p>
        </p:txBody>
      </p:sp>
    </p:spTree>
    <p:extLst>
      <p:ext uri="{BB962C8B-B14F-4D97-AF65-F5344CB8AC3E}">
        <p14:creationId xmlns:p14="http://schemas.microsoft.com/office/powerpoint/2010/main" val="2722487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7"/>
          <p:cNvSpPr/>
          <p:nvPr/>
        </p:nvSpPr>
        <p:spPr>
          <a:xfrm>
            <a:off x="2927649" y="1196753"/>
            <a:ext cx="7500937" cy="1000125"/>
          </a:xfrm>
          <a:prstGeom prst="roundRect">
            <a:avLst>
              <a:gd name="adj" fmla="val 16667"/>
            </a:avLst>
          </a:prstGeom>
          <a:noFill/>
          <a:ln>
            <a:noFill/>
          </a:ln>
        </p:spPr>
        <p:txBody>
          <a:bodyPr spcFirstLastPara="1" wrap="square" lIns="91425" tIns="45700" rIns="91425" bIns="45700" anchor="t" anchorCtr="0">
            <a:noAutofit/>
          </a:bodyPr>
          <a:lstStyle/>
          <a:p>
            <a:pPr algn="just">
              <a:lnSpc>
                <a:spcPct val="90000"/>
              </a:lnSpc>
            </a:pPr>
            <a:r>
              <a:rPr lang="es-CO" sz="2000" b="1" dirty="0">
                <a:latin typeface="Arial"/>
                <a:ea typeface="Arial"/>
                <a:cs typeface="Arial"/>
                <a:sym typeface="Arial"/>
              </a:rPr>
              <a:t>El intervalo </a:t>
            </a:r>
            <a:r>
              <a:rPr lang="es-CO" sz="2000" b="1" dirty="0">
                <a:solidFill>
                  <a:schemeClr val="bg1"/>
                </a:solidFill>
                <a:latin typeface="Arial"/>
                <a:ea typeface="Arial"/>
                <a:cs typeface="Arial"/>
                <a:sym typeface="Arial"/>
              </a:rPr>
              <a:t>ideal</a:t>
            </a:r>
            <a:r>
              <a:rPr lang="es-CO" sz="2000" b="1" dirty="0">
                <a:latin typeface="Arial"/>
                <a:ea typeface="Arial"/>
                <a:cs typeface="Arial"/>
                <a:sym typeface="Arial"/>
              </a:rPr>
              <a:t> entre dosis es </a:t>
            </a:r>
            <a:r>
              <a:rPr lang="es-CO" sz="2000" b="1" dirty="0">
                <a:solidFill>
                  <a:schemeClr val="bg1"/>
                </a:solidFill>
                <a:latin typeface="Arial"/>
                <a:ea typeface="Arial"/>
                <a:cs typeface="Arial"/>
                <a:sym typeface="Arial"/>
              </a:rPr>
              <a:t>8</a:t>
            </a:r>
            <a:r>
              <a:rPr lang="es-CO" sz="2000" b="1" dirty="0">
                <a:latin typeface="Arial"/>
                <a:ea typeface="Arial"/>
                <a:cs typeface="Arial"/>
                <a:sym typeface="Arial"/>
              </a:rPr>
              <a:t> semanas, el cual debe respetarse en todo niño menor de un año.</a:t>
            </a:r>
            <a:endParaRPr sz="2000" b="1" dirty="0"/>
          </a:p>
        </p:txBody>
      </p:sp>
      <p:sp>
        <p:nvSpPr>
          <p:cNvPr id="192" name="Google Shape;192;p17"/>
          <p:cNvSpPr/>
          <p:nvPr/>
        </p:nvSpPr>
        <p:spPr>
          <a:xfrm>
            <a:off x="2927649" y="2276873"/>
            <a:ext cx="7500937" cy="758825"/>
          </a:xfrm>
          <a:prstGeom prst="roundRect">
            <a:avLst>
              <a:gd name="adj" fmla="val 16667"/>
            </a:avLst>
          </a:prstGeom>
          <a:noFill/>
          <a:ln>
            <a:noFill/>
          </a:ln>
        </p:spPr>
        <p:txBody>
          <a:bodyPr spcFirstLastPara="1" wrap="square" lIns="91425" tIns="45700" rIns="91425" bIns="45700" anchor="t" anchorCtr="0">
            <a:noAutofit/>
          </a:bodyPr>
          <a:lstStyle/>
          <a:p>
            <a:pPr algn="just">
              <a:lnSpc>
                <a:spcPct val="90000"/>
              </a:lnSpc>
            </a:pPr>
            <a:endParaRPr b="1" dirty="0">
              <a:solidFill>
                <a:srgbClr val="000000"/>
              </a:solidFill>
              <a:latin typeface="Arial"/>
              <a:ea typeface="Arial"/>
              <a:cs typeface="Arial"/>
              <a:sym typeface="Arial"/>
            </a:endParaRPr>
          </a:p>
          <a:p>
            <a:pPr algn="just">
              <a:lnSpc>
                <a:spcPct val="90000"/>
              </a:lnSpc>
            </a:pPr>
            <a:r>
              <a:rPr lang="es-CO" sz="2000" b="1" dirty="0">
                <a:latin typeface="Arial"/>
                <a:ea typeface="Arial"/>
                <a:cs typeface="Arial"/>
                <a:sym typeface="Arial"/>
              </a:rPr>
              <a:t>El intervalo </a:t>
            </a:r>
            <a:r>
              <a:rPr lang="es-CO" sz="2000" b="1" dirty="0">
                <a:solidFill>
                  <a:schemeClr val="bg1"/>
                </a:solidFill>
                <a:latin typeface="Arial"/>
                <a:ea typeface="Arial"/>
                <a:cs typeface="Arial"/>
                <a:sym typeface="Arial"/>
              </a:rPr>
              <a:t>mínimo</a:t>
            </a:r>
            <a:r>
              <a:rPr lang="es-CO" sz="2000" b="1" dirty="0">
                <a:latin typeface="Arial"/>
                <a:ea typeface="Arial"/>
                <a:cs typeface="Arial"/>
                <a:sym typeface="Arial"/>
              </a:rPr>
              <a:t> entre dosis es </a:t>
            </a:r>
            <a:r>
              <a:rPr lang="es-CO" sz="2000" b="1" dirty="0">
                <a:solidFill>
                  <a:schemeClr val="bg1"/>
                </a:solidFill>
                <a:latin typeface="Arial"/>
                <a:ea typeface="Arial"/>
                <a:cs typeface="Arial"/>
                <a:sym typeface="Arial"/>
              </a:rPr>
              <a:t>4</a:t>
            </a:r>
            <a:r>
              <a:rPr lang="es-CO" sz="2000" b="1" dirty="0">
                <a:latin typeface="Arial"/>
                <a:ea typeface="Arial"/>
                <a:cs typeface="Arial"/>
                <a:sym typeface="Arial"/>
              </a:rPr>
              <a:t> semanas.  </a:t>
            </a:r>
            <a:endParaRPr sz="2000" dirty="0"/>
          </a:p>
        </p:txBody>
      </p:sp>
      <p:sp>
        <p:nvSpPr>
          <p:cNvPr id="193" name="Google Shape;193;p17"/>
          <p:cNvSpPr/>
          <p:nvPr/>
        </p:nvSpPr>
        <p:spPr>
          <a:xfrm>
            <a:off x="2855641" y="3356993"/>
            <a:ext cx="7500937" cy="1062037"/>
          </a:xfrm>
          <a:prstGeom prst="roundRect">
            <a:avLst>
              <a:gd name="adj" fmla="val 16667"/>
            </a:avLst>
          </a:prstGeom>
          <a:noFill/>
          <a:ln>
            <a:noFill/>
          </a:ln>
        </p:spPr>
        <p:txBody>
          <a:bodyPr spcFirstLastPara="1" wrap="square" lIns="91425" tIns="45700" rIns="91425" bIns="45700" anchor="t" anchorCtr="0">
            <a:noAutofit/>
          </a:bodyPr>
          <a:lstStyle/>
          <a:p>
            <a:pPr algn="just">
              <a:lnSpc>
                <a:spcPct val="90000"/>
              </a:lnSpc>
            </a:pPr>
            <a:r>
              <a:rPr lang="es-CO" sz="2000" b="1" dirty="0">
                <a:latin typeface="Arial"/>
                <a:ea typeface="Arial"/>
                <a:cs typeface="Arial"/>
                <a:sym typeface="Arial"/>
              </a:rPr>
              <a:t>No hay intervalos máximos y los esquemas nunca deben reiniciarse. (siempre continuar con la dosis siguiente, no importa el intervalo de tiempo)</a:t>
            </a:r>
            <a:endParaRPr sz="2000" dirty="0"/>
          </a:p>
        </p:txBody>
      </p:sp>
      <p:pic>
        <p:nvPicPr>
          <p:cNvPr id="194" name="Google Shape;194;p17" descr="http://img72.imageshack.us/img72/2639/chulo.jpg"/>
          <p:cNvPicPr preferRelativeResize="0"/>
          <p:nvPr/>
        </p:nvPicPr>
        <p:blipFill rotWithShape="1">
          <a:blip r:embed="rId3">
            <a:alphaModFix/>
          </a:blip>
          <a:srcRect/>
          <a:stretch/>
        </p:blipFill>
        <p:spPr>
          <a:xfrm>
            <a:off x="1847528" y="1196753"/>
            <a:ext cx="924396" cy="875744"/>
          </a:xfrm>
          <a:prstGeom prst="rect">
            <a:avLst/>
          </a:prstGeom>
          <a:noFill/>
          <a:ln>
            <a:noFill/>
          </a:ln>
        </p:spPr>
      </p:pic>
      <p:pic>
        <p:nvPicPr>
          <p:cNvPr id="195" name="Google Shape;195;p17" descr="http://img72.imageshack.us/img72/2639/chulo.jpg"/>
          <p:cNvPicPr preferRelativeResize="0"/>
          <p:nvPr/>
        </p:nvPicPr>
        <p:blipFill rotWithShape="1">
          <a:blip r:embed="rId3">
            <a:alphaModFix/>
          </a:blip>
          <a:srcRect/>
          <a:stretch/>
        </p:blipFill>
        <p:spPr>
          <a:xfrm>
            <a:off x="1847528" y="2420888"/>
            <a:ext cx="924396" cy="875744"/>
          </a:xfrm>
          <a:prstGeom prst="rect">
            <a:avLst/>
          </a:prstGeom>
          <a:noFill/>
          <a:ln>
            <a:noFill/>
          </a:ln>
        </p:spPr>
      </p:pic>
      <p:pic>
        <p:nvPicPr>
          <p:cNvPr id="196" name="Google Shape;196;p17" descr="http://img72.imageshack.us/img72/2639/chulo.jpg"/>
          <p:cNvPicPr preferRelativeResize="0"/>
          <p:nvPr/>
        </p:nvPicPr>
        <p:blipFill rotWithShape="1">
          <a:blip r:embed="rId3">
            <a:alphaModFix/>
          </a:blip>
          <a:srcRect/>
          <a:stretch/>
        </p:blipFill>
        <p:spPr>
          <a:xfrm>
            <a:off x="1847528" y="3717032"/>
            <a:ext cx="924396" cy="875744"/>
          </a:xfrm>
          <a:prstGeom prst="rect">
            <a:avLst/>
          </a:prstGeom>
          <a:noFill/>
          <a:ln>
            <a:noFill/>
          </a:ln>
        </p:spPr>
      </p:pic>
      <p:sp>
        <p:nvSpPr>
          <p:cNvPr id="197" name="Google Shape;197;p17"/>
          <p:cNvSpPr/>
          <p:nvPr/>
        </p:nvSpPr>
        <p:spPr>
          <a:xfrm>
            <a:off x="2511393" y="368589"/>
            <a:ext cx="7169213" cy="441977"/>
          </a:xfrm>
          <a:prstGeom prst="round2DiagRect">
            <a:avLst>
              <a:gd name="adj1" fmla="val 16667"/>
              <a:gd name="adj2" fmla="val 0"/>
            </a:avLst>
          </a:prstGeom>
          <a:solidFill>
            <a:schemeClr val="tx2">
              <a:lumMod val="20000"/>
              <a:lumOff val="80000"/>
            </a:schemeClr>
          </a:solidFill>
          <a:ln>
            <a:noFill/>
          </a:ln>
        </p:spPr>
        <p:txBody>
          <a:bodyPr spcFirstLastPara="1" wrap="square" lIns="91425" tIns="45700" rIns="91425" bIns="45700" anchor="ctr" anchorCtr="0">
            <a:normAutofit fontScale="92500" lnSpcReduction="20000"/>
          </a:bodyPr>
          <a:lstStyle/>
          <a:p>
            <a:pPr algn="ctr">
              <a:lnSpc>
                <a:spcPct val="90000"/>
              </a:lnSpc>
            </a:pPr>
            <a:r>
              <a:rPr lang="es-CO" sz="2800" b="1" dirty="0">
                <a:solidFill>
                  <a:schemeClr val="dk1"/>
                </a:solidFill>
                <a:latin typeface="Arial" panose="020B0604020202020204" pitchFamily="34" charset="0"/>
                <a:ea typeface="Gill Sans"/>
                <a:cs typeface="Arial" panose="020B0604020202020204" pitchFamily="34" charset="0"/>
                <a:sym typeface="Gill Sans"/>
              </a:rPr>
              <a:t>Intervalos de administración entre vacunas </a:t>
            </a:r>
            <a:endParaRPr sz="2800" dirty="0">
              <a:latin typeface="Arial" panose="020B0604020202020204" pitchFamily="34" charset="0"/>
              <a:cs typeface="Arial" panose="020B0604020202020204" pitchFamily="34" charset="0"/>
            </a:endParaRPr>
          </a:p>
        </p:txBody>
      </p:sp>
      <p:sp>
        <p:nvSpPr>
          <p:cNvPr id="198" name="Google Shape;198;p17"/>
          <p:cNvSpPr/>
          <p:nvPr/>
        </p:nvSpPr>
        <p:spPr>
          <a:xfrm>
            <a:off x="2100064" y="4637618"/>
            <a:ext cx="8676456" cy="1277253"/>
          </a:xfrm>
          <a:prstGeom prst="rect">
            <a:avLst/>
          </a:prstGeom>
          <a:noFill/>
          <a:ln>
            <a:noFill/>
          </a:ln>
        </p:spPr>
        <p:txBody>
          <a:bodyPr spcFirstLastPara="1" wrap="square" lIns="914100" tIns="45700" rIns="91425" bIns="0" anchor="ctr" anchorCtr="0">
            <a:spAutoFit/>
          </a:bodyPr>
          <a:lstStyle/>
          <a:p>
            <a:pPr>
              <a:buClr>
                <a:srgbClr val="000000"/>
              </a:buClr>
              <a:buSzPts val="1800"/>
            </a:pPr>
            <a:r>
              <a:rPr lang="es-CO" sz="2000" b="1" dirty="0">
                <a:latin typeface="Arial"/>
                <a:ea typeface="Arial"/>
                <a:cs typeface="Arial"/>
                <a:sym typeface="Arial"/>
              </a:rPr>
              <a:t>A la Población infantil menor de 12 meses que se encuentre con esquema incompleto o tardío, se le debe iniciar o continuar el esquema, conservando el intervalo de 8 semanas según su antecedente vacunal.    </a:t>
            </a:r>
            <a:endParaRPr sz="2000" b="1" dirty="0">
              <a:latin typeface="Arial"/>
              <a:ea typeface="Arial"/>
              <a:cs typeface="Arial"/>
              <a:sym typeface="Arial"/>
            </a:endParaRPr>
          </a:p>
        </p:txBody>
      </p:sp>
      <p:pic>
        <p:nvPicPr>
          <p:cNvPr id="199" name="Google Shape;199;p17" descr="http://img72.imageshack.us/img72/2639/chulo.jpg"/>
          <p:cNvPicPr preferRelativeResize="0"/>
          <p:nvPr/>
        </p:nvPicPr>
        <p:blipFill rotWithShape="1">
          <a:blip r:embed="rId3">
            <a:alphaModFix/>
          </a:blip>
          <a:srcRect/>
          <a:stretch/>
        </p:blipFill>
        <p:spPr>
          <a:xfrm>
            <a:off x="1887702" y="4923174"/>
            <a:ext cx="924396" cy="875744"/>
          </a:xfrm>
          <a:prstGeom prst="rect">
            <a:avLst/>
          </a:prstGeom>
          <a:noFill/>
          <a:ln>
            <a:noFill/>
          </a:ln>
        </p:spPr>
      </p:pic>
    </p:spTree>
    <p:extLst>
      <p:ext uri="{BB962C8B-B14F-4D97-AF65-F5344CB8AC3E}">
        <p14:creationId xmlns:p14="http://schemas.microsoft.com/office/powerpoint/2010/main" val="2666553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 name="Imagen 1" descr="Tabla&#10;&#10;El contenido generado por inteligencia artificial puede ser incorrecto.">
            <a:extLst>
              <a:ext uri="{FF2B5EF4-FFF2-40B4-BE49-F238E27FC236}">
                <a16:creationId xmlns:a16="http://schemas.microsoft.com/office/drawing/2014/main" id="{C7217528-BDC2-42BE-0F49-19247C924B25}"/>
              </a:ext>
            </a:extLst>
          </p:cNvPr>
          <p:cNvPicPr>
            <a:picLocks noChangeAspect="1"/>
          </p:cNvPicPr>
          <p:nvPr/>
        </p:nvPicPr>
        <p:blipFill>
          <a:blip r:embed="rId3"/>
          <a:stretch>
            <a:fillRect/>
          </a:stretch>
        </p:blipFill>
        <p:spPr>
          <a:xfrm>
            <a:off x="642938" y="1357313"/>
            <a:ext cx="10906125" cy="4143375"/>
          </a:xfrm>
          <a:prstGeom prst="rect">
            <a:avLst/>
          </a:prstGeom>
        </p:spPr>
      </p:pic>
    </p:spTree>
    <p:extLst>
      <p:ext uri="{BB962C8B-B14F-4D97-AF65-F5344CB8AC3E}">
        <p14:creationId xmlns:p14="http://schemas.microsoft.com/office/powerpoint/2010/main" val="887583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08"/>
        <p:cNvGrpSpPr/>
        <p:nvPr/>
      </p:nvGrpSpPr>
      <p:grpSpPr>
        <a:xfrm>
          <a:off x="0" y="0"/>
          <a:ext cx="0" cy="0"/>
          <a:chOff x="0" y="0"/>
          <a:chExt cx="0" cy="0"/>
        </a:xfrm>
      </p:grpSpPr>
      <p:pic>
        <p:nvPicPr>
          <p:cNvPr id="1031" name="Picture 2">
            <a:extLst>
              <a:ext uri="{FF2B5EF4-FFF2-40B4-BE49-F238E27FC236}">
                <a16:creationId xmlns:a16="http://schemas.microsoft.com/office/drawing/2014/main" id="{5FF7B57D-FF7B-48B3-9F60-9BCEEECF9E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033" name="Group 1032">
            <a:extLst>
              <a:ext uri="{FF2B5EF4-FFF2-40B4-BE49-F238E27FC236}">
                <a16:creationId xmlns:a16="http://schemas.microsoft.com/office/drawing/2014/main" id="{EB95AFDF-FA7D-4311-9C65-6D507D92F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034" name="Group 1033">
              <a:extLst>
                <a:ext uri="{FF2B5EF4-FFF2-40B4-BE49-F238E27FC236}">
                  <a16:creationId xmlns:a16="http://schemas.microsoft.com/office/drawing/2014/main" id="{9A5CCD98-20C1-4404-B788-FDA92F8A440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046" name="Rectangle 5">
                <a:extLst>
                  <a:ext uri="{FF2B5EF4-FFF2-40B4-BE49-F238E27FC236}">
                    <a16:creationId xmlns:a16="http://schemas.microsoft.com/office/drawing/2014/main" id="{C1424C76-B5C3-468E-86FA-8D9B269053DE}"/>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047" name="Freeform 6">
                <a:extLst>
                  <a:ext uri="{FF2B5EF4-FFF2-40B4-BE49-F238E27FC236}">
                    <a16:creationId xmlns:a16="http://schemas.microsoft.com/office/drawing/2014/main" id="{B3922267-72C9-403B-A6DE-7D0A43D554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8" name="Freeform 7">
                <a:extLst>
                  <a:ext uri="{FF2B5EF4-FFF2-40B4-BE49-F238E27FC236}">
                    <a16:creationId xmlns:a16="http://schemas.microsoft.com/office/drawing/2014/main" id="{7276DB68-2E8D-4723-852B-7476DD38F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9" name="Freeform 8">
                <a:extLst>
                  <a:ext uri="{FF2B5EF4-FFF2-40B4-BE49-F238E27FC236}">
                    <a16:creationId xmlns:a16="http://schemas.microsoft.com/office/drawing/2014/main" id="{0A155711-4993-4D1E-89EA-A397C164F0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0" name="Freeform 9">
                <a:extLst>
                  <a:ext uri="{FF2B5EF4-FFF2-40B4-BE49-F238E27FC236}">
                    <a16:creationId xmlns:a16="http://schemas.microsoft.com/office/drawing/2014/main" id="{2AB42136-2551-4CAA-857F-65FA3247B4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1" name="Freeform 10">
                <a:extLst>
                  <a:ext uri="{FF2B5EF4-FFF2-40B4-BE49-F238E27FC236}">
                    <a16:creationId xmlns:a16="http://schemas.microsoft.com/office/drawing/2014/main" id="{7C2ADEA1-EA3E-4C0E-A28E-460092F7FF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2" name="Freeform 11">
                <a:extLst>
                  <a:ext uri="{FF2B5EF4-FFF2-40B4-BE49-F238E27FC236}">
                    <a16:creationId xmlns:a16="http://schemas.microsoft.com/office/drawing/2014/main" id="{B04584B3-081C-4286-A840-AB5B16B10A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3" name="Freeform 12">
                <a:extLst>
                  <a:ext uri="{FF2B5EF4-FFF2-40B4-BE49-F238E27FC236}">
                    <a16:creationId xmlns:a16="http://schemas.microsoft.com/office/drawing/2014/main" id="{3AB388FD-C246-4936-A041-E0413A1329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4" name="Freeform 13">
                <a:extLst>
                  <a:ext uri="{FF2B5EF4-FFF2-40B4-BE49-F238E27FC236}">
                    <a16:creationId xmlns:a16="http://schemas.microsoft.com/office/drawing/2014/main" id="{57692343-2D12-4F57-836C-945D407B68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5" name="Freeform 14">
                <a:extLst>
                  <a:ext uri="{FF2B5EF4-FFF2-40B4-BE49-F238E27FC236}">
                    <a16:creationId xmlns:a16="http://schemas.microsoft.com/office/drawing/2014/main" id="{062EE710-0210-4840-8698-E0DF1C617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6" name="Freeform 15">
                <a:extLst>
                  <a:ext uri="{FF2B5EF4-FFF2-40B4-BE49-F238E27FC236}">
                    <a16:creationId xmlns:a16="http://schemas.microsoft.com/office/drawing/2014/main" id="{161892F4-6071-40CD-8E18-CDEE0C91B5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7" name="Line 16">
                <a:extLst>
                  <a:ext uri="{FF2B5EF4-FFF2-40B4-BE49-F238E27FC236}">
                    <a16:creationId xmlns:a16="http://schemas.microsoft.com/office/drawing/2014/main" id="{3E6BBE44-8D88-407D-B1C6-10C89DD6173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058" name="Freeform 17">
                <a:extLst>
                  <a:ext uri="{FF2B5EF4-FFF2-40B4-BE49-F238E27FC236}">
                    <a16:creationId xmlns:a16="http://schemas.microsoft.com/office/drawing/2014/main" id="{1E90AE6E-328E-4730-825C-B5130F5CF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59" name="Freeform 18">
                <a:extLst>
                  <a:ext uri="{FF2B5EF4-FFF2-40B4-BE49-F238E27FC236}">
                    <a16:creationId xmlns:a16="http://schemas.microsoft.com/office/drawing/2014/main" id="{24EC969F-6E4A-4163-ABDA-4674429A3D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0" name="Freeform 19">
                <a:extLst>
                  <a:ext uri="{FF2B5EF4-FFF2-40B4-BE49-F238E27FC236}">
                    <a16:creationId xmlns:a16="http://schemas.microsoft.com/office/drawing/2014/main" id="{1B735C94-B049-42C6-9DEF-5DB70D58CE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1" name="Freeform 20">
                <a:extLst>
                  <a:ext uri="{FF2B5EF4-FFF2-40B4-BE49-F238E27FC236}">
                    <a16:creationId xmlns:a16="http://schemas.microsoft.com/office/drawing/2014/main" id="{051C02E6-1954-478B-AEAE-BF8F36BE941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2" name="Rectangle 21">
                <a:extLst>
                  <a:ext uri="{FF2B5EF4-FFF2-40B4-BE49-F238E27FC236}">
                    <a16:creationId xmlns:a16="http://schemas.microsoft.com/office/drawing/2014/main" id="{6710B1C0-310A-48D0-B824-459D9AFC2FB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063" name="Freeform 22">
                <a:extLst>
                  <a:ext uri="{FF2B5EF4-FFF2-40B4-BE49-F238E27FC236}">
                    <a16:creationId xmlns:a16="http://schemas.microsoft.com/office/drawing/2014/main" id="{1204A606-D9A6-4DC6-9F0E-D516EA1EB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4" name="Freeform 23">
                <a:extLst>
                  <a:ext uri="{FF2B5EF4-FFF2-40B4-BE49-F238E27FC236}">
                    <a16:creationId xmlns:a16="http://schemas.microsoft.com/office/drawing/2014/main" id="{EE569555-0243-4979-A537-C9B4AFD5F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5" name="Freeform 24">
                <a:extLst>
                  <a:ext uri="{FF2B5EF4-FFF2-40B4-BE49-F238E27FC236}">
                    <a16:creationId xmlns:a16="http://schemas.microsoft.com/office/drawing/2014/main" id="{D52A977D-4993-48AF-A792-F2DE09639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6" name="Freeform 25">
                <a:extLst>
                  <a:ext uri="{FF2B5EF4-FFF2-40B4-BE49-F238E27FC236}">
                    <a16:creationId xmlns:a16="http://schemas.microsoft.com/office/drawing/2014/main" id="{93CFF2DC-E52E-4D99-97D5-B0D7B792E50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7" name="Freeform 26">
                <a:extLst>
                  <a:ext uri="{FF2B5EF4-FFF2-40B4-BE49-F238E27FC236}">
                    <a16:creationId xmlns:a16="http://schemas.microsoft.com/office/drawing/2014/main" id="{5E175372-AF09-42A7-B3D0-226C834891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8" name="Freeform 27">
                <a:extLst>
                  <a:ext uri="{FF2B5EF4-FFF2-40B4-BE49-F238E27FC236}">
                    <a16:creationId xmlns:a16="http://schemas.microsoft.com/office/drawing/2014/main" id="{ABF20BA9-F4B2-49EA-A573-578B18977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69" name="Freeform 28">
                <a:extLst>
                  <a:ext uri="{FF2B5EF4-FFF2-40B4-BE49-F238E27FC236}">
                    <a16:creationId xmlns:a16="http://schemas.microsoft.com/office/drawing/2014/main" id="{AA3A7A4B-C811-4E23-8BFD-5823A032D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70" name="Freeform 29">
                <a:extLst>
                  <a:ext uri="{FF2B5EF4-FFF2-40B4-BE49-F238E27FC236}">
                    <a16:creationId xmlns:a16="http://schemas.microsoft.com/office/drawing/2014/main" id="{47537781-F057-4B97-AD8F-12FE9BE59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71" name="Freeform 30">
                <a:extLst>
                  <a:ext uri="{FF2B5EF4-FFF2-40B4-BE49-F238E27FC236}">
                    <a16:creationId xmlns:a16="http://schemas.microsoft.com/office/drawing/2014/main" id="{078883C7-EB52-4BB7-A9A7-F8C046A833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72" name="Freeform 31">
                <a:extLst>
                  <a:ext uri="{FF2B5EF4-FFF2-40B4-BE49-F238E27FC236}">
                    <a16:creationId xmlns:a16="http://schemas.microsoft.com/office/drawing/2014/main" id="{63CCBBF8-5972-4ED3-AB5B-46DC425B1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035" name="Group 1034">
              <a:extLst>
                <a:ext uri="{FF2B5EF4-FFF2-40B4-BE49-F238E27FC236}">
                  <a16:creationId xmlns:a16="http://schemas.microsoft.com/office/drawing/2014/main" id="{A8C19883-37FB-437C-A3AA-89AA6239D3A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036" name="Freeform 32">
                <a:extLst>
                  <a:ext uri="{FF2B5EF4-FFF2-40B4-BE49-F238E27FC236}">
                    <a16:creationId xmlns:a16="http://schemas.microsoft.com/office/drawing/2014/main" id="{AF1753DD-4CEF-45EC-B952-90EA8895D7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7" name="Freeform 33">
                <a:extLst>
                  <a:ext uri="{FF2B5EF4-FFF2-40B4-BE49-F238E27FC236}">
                    <a16:creationId xmlns:a16="http://schemas.microsoft.com/office/drawing/2014/main" id="{5B9356DB-C1BE-4D76-8FA7-4FBAA12D1D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8" name="Freeform 34">
                <a:extLst>
                  <a:ext uri="{FF2B5EF4-FFF2-40B4-BE49-F238E27FC236}">
                    <a16:creationId xmlns:a16="http://schemas.microsoft.com/office/drawing/2014/main" id="{C4F59561-572D-42BA-A6FD-F3AFA1A394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39" name="Freeform 35">
                <a:extLst>
                  <a:ext uri="{FF2B5EF4-FFF2-40B4-BE49-F238E27FC236}">
                    <a16:creationId xmlns:a16="http://schemas.microsoft.com/office/drawing/2014/main" id="{BB7A51A1-D509-4494-BAE2-1B96CAD4D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0" name="Freeform 36">
                <a:extLst>
                  <a:ext uri="{FF2B5EF4-FFF2-40B4-BE49-F238E27FC236}">
                    <a16:creationId xmlns:a16="http://schemas.microsoft.com/office/drawing/2014/main" id="{D3FE0B5A-55DE-4E56-8E9B-B92D1DB9A8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1" name="Freeform 37">
                <a:extLst>
                  <a:ext uri="{FF2B5EF4-FFF2-40B4-BE49-F238E27FC236}">
                    <a16:creationId xmlns:a16="http://schemas.microsoft.com/office/drawing/2014/main" id="{F125661C-3A0E-4B6E-B2AB-1B08C89251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2" name="Freeform 38">
                <a:extLst>
                  <a:ext uri="{FF2B5EF4-FFF2-40B4-BE49-F238E27FC236}">
                    <a16:creationId xmlns:a16="http://schemas.microsoft.com/office/drawing/2014/main" id="{39304006-EE77-438A-A0D1-537322356C1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3" name="Freeform 39">
                <a:extLst>
                  <a:ext uri="{FF2B5EF4-FFF2-40B4-BE49-F238E27FC236}">
                    <a16:creationId xmlns:a16="http://schemas.microsoft.com/office/drawing/2014/main" id="{C6031DEB-4109-4049-82CF-DD06483A2C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4" name="Freeform 40">
                <a:extLst>
                  <a:ext uri="{FF2B5EF4-FFF2-40B4-BE49-F238E27FC236}">
                    <a16:creationId xmlns:a16="http://schemas.microsoft.com/office/drawing/2014/main" id="{65FC2657-18D6-4490-88D6-32E6B1C6FB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45" name="Rectangle 41">
                <a:extLst>
                  <a:ext uri="{FF2B5EF4-FFF2-40B4-BE49-F238E27FC236}">
                    <a16:creationId xmlns:a16="http://schemas.microsoft.com/office/drawing/2014/main" id="{20BEA03B-3EAD-4FA2-BC9D-25A14D635CF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sp>
        <p:nvSpPr>
          <p:cNvPr id="1074" name="Rectangle 1073">
            <a:extLst>
              <a:ext uri="{FF2B5EF4-FFF2-40B4-BE49-F238E27FC236}">
                <a16:creationId xmlns:a16="http://schemas.microsoft.com/office/drawing/2014/main" id="{046B922C-5BA7-4973-B12F-71A509E4BF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1076" name="Group 1075">
            <a:extLst>
              <a:ext uri="{FF2B5EF4-FFF2-40B4-BE49-F238E27FC236}">
                <a16:creationId xmlns:a16="http://schemas.microsoft.com/office/drawing/2014/main" id="{96D34D8D-9EE9-4659-8C22-7551A95F96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1902285" cy="6858001"/>
            <a:chOff x="0" y="0"/>
            <a:chExt cx="11902285" cy="6858001"/>
          </a:xfrm>
        </p:grpSpPr>
        <p:grpSp>
          <p:nvGrpSpPr>
            <p:cNvPr id="1077" name="Group 1076">
              <a:extLst>
                <a:ext uri="{FF2B5EF4-FFF2-40B4-BE49-F238E27FC236}">
                  <a16:creationId xmlns:a16="http://schemas.microsoft.com/office/drawing/2014/main" id="{3CA93C16-1147-4EB3-B4E7-3C43102494D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193" name="Rectangle 5">
                <a:extLst>
                  <a:ext uri="{FF2B5EF4-FFF2-40B4-BE49-F238E27FC236}">
                    <a16:creationId xmlns:a16="http://schemas.microsoft.com/office/drawing/2014/main" id="{C4779968-92AF-4B85-8C27-EBBFE1D6990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94" name="Freeform 6">
                <a:extLst>
                  <a:ext uri="{FF2B5EF4-FFF2-40B4-BE49-F238E27FC236}">
                    <a16:creationId xmlns:a16="http://schemas.microsoft.com/office/drawing/2014/main" id="{2C43E18D-7024-4F17-A664-E23BFBC12B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5" name="Freeform 7">
                <a:extLst>
                  <a:ext uri="{FF2B5EF4-FFF2-40B4-BE49-F238E27FC236}">
                    <a16:creationId xmlns:a16="http://schemas.microsoft.com/office/drawing/2014/main" id="{CA2ACEBA-081B-4B0B-AFB1-C596B834FDA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6" name="Freeform 8">
                <a:extLst>
                  <a:ext uri="{FF2B5EF4-FFF2-40B4-BE49-F238E27FC236}">
                    <a16:creationId xmlns:a16="http://schemas.microsoft.com/office/drawing/2014/main" id="{2AFBB163-514B-493A-983F-8BE96848F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7" name="Freeform 9">
                <a:extLst>
                  <a:ext uri="{FF2B5EF4-FFF2-40B4-BE49-F238E27FC236}">
                    <a16:creationId xmlns:a16="http://schemas.microsoft.com/office/drawing/2014/main" id="{7720326C-7DB1-4745-9015-3FA6990855B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8" name="Freeform 10">
                <a:extLst>
                  <a:ext uri="{FF2B5EF4-FFF2-40B4-BE49-F238E27FC236}">
                    <a16:creationId xmlns:a16="http://schemas.microsoft.com/office/drawing/2014/main" id="{01D5FBDC-A284-440B-8D5F-84287B0A25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9" name="Freeform 11">
                <a:extLst>
                  <a:ext uri="{FF2B5EF4-FFF2-40B4-BE49-F238E27FC236}">
                    <a16:creationId xmlns:a16="http://schemas.microsoft.com/office/drawing/2014/main" id="{517CE611-1CB0-442B-8998-98487209B0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0" name="Freeform 12">
                <a:extLst>
                  <a:ext uri="{FF2B5EF4-FFF2-40B4-BE49-F238E27FC236}">
                    <a16:creationId xmlns:a16="http://schemas.microsoft.com/office/drawing/2014/main" id="{EF0F0E46-9222-4FCF-A79E-9B4953C6F07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1" name="Freeform 13">
                <a:extLst>
                  <a:ext uri="{FF2B5EF4-FFF2-40B4-BE49-F238E27FC236}">
                    <a16:creationId xmlns:a16="http://schemas.microsoft.com/office/drawing/2014/main" id="{371A87C3-0804-4AB9-8EAD-FBFF597ED8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2" name="Freeform 14">
                <a:extLst>
                  <a:ext uri="{FF2B5EF4-FFF2-40B4-BE49-F238E27FC236}">
                    <a16:creationId xmlns:a16="http://schemas.microsoft.com/office/drawing/2014/main" id="{89F39433-8BC3-48D6-B705-F951DBD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3" name="Freeform 15">
                <a:extLst>
                  <a:ext uri="{FF2B5EF4-FFF2-40B4-BE49-F238E27FC236}">
                    <a16:creationId xmlns:a16="http://schemas.microsoft.com/office/drawing/2014/main" id="{AE671C9D-E91C-4143-A422-273B2F53F6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4" name="Line 16">
                <a:extLst>
                  <a:ext uri="{FF2B5EF4-FFF2-40B4-BE49-F238E27FC236}">
                    <a16:creationId xmlns:a16="http://schemas.microsoft.com/office/drawing/2014/main" id="{83A72EA3-8833-41C6-9333-6A04C1C08DF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05" name="Freeform 17">
                <a:extLst>
                  <a:ext uri="{FF2B5EF4-FFF2-40B4-BE49-F238E27FC236}">
                    <a16:creationId xmlns:a16="http://schemas.microsoft.com/office/drawing/2014/main" id="{2C0D7AAB-DC9C-4B37-A50E-A7185DE92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6" name="Freeform 18">
                <a:extLst>
                  <a:ext uri="{FF2B5EF4-FFF2-40B4-BE49-F238E27FC236}">
                    <a16:creationId xmlns:a16="http://schemas.microsoft.com/office/drawing/2014/main" id="{6E7D9D6B-3455-4363-934B-FA2D6829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7" name="Freeform 19">
                <a:extLst>
                  <a:ext uri="{FF2B5EF4-FFF2-40B4-BE49-F238E27FC236}">
                    <a16:creationId xmlns:a16="http://schemas.microsoft.com/office/drawing/2014/main" id="{FFFFCA54-2217-4DAE-B791-4A6CA7DE0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8" name="Freeform 20">
                <a:extLst>
                  <a:ext uri="{FF2B5EF4-FFF2-40B4-BE49-F238E27FC236}">
                    <a16:creationId xmlns:a16="http://schemas.microsoft.com/office/drawing/2014/main" id="{BAE43BA5-C104-4FBB-B1C6-C210D3CC53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0" name="Rectangle 21">
                <a:extLst>
                  <a:ext uri="{FF2B5EF4-FFF2-40B4-BE49-F238E27FC236}">
                    <a16:creationId xmlns:a16="http://schemas.microsoft.com/office/drawing/2014/main" id="{3BDB2330-DF01-460D-83FB-00C37965CD5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11" name="Freeform 22">
                <a:extLst>
                  <a:ext uri="{FF2B5EF4-FFF2-40B4-BE49-F238E27FC236}">
                    <a16:creationId xmlns:a16="http://schemas.microsoft.com/office/drawing/2014/main" id="{51261093-9B7F-4406-B2F8-0F5BE7676A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2" name="Freeform 23">
                <a:extLst>
                  <a:ext uri="{FF2B5EF4-FFF2-40B4-BE49-F238E27FC236}">
                    <a16:creationId xmlns:a16="http://schemas.microsoft.com/office/drawing/2014/main" id="{9971E195-2AB6-4CB6-9BD7-A8407B5C80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3" name="Freeform 24">
                <a:extLst>
                  <a:ext uri="{FF2B5EF4-FFF2-40B4-BE49-F238E27FC236}">
                    <a16:creationId xmlns:a16="http://schemas.microsoft.com/office/drawing/2014/main" id="{A3D843E7-8A86-4676-9C98-DECE0DFF67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4" name="Freeform 25">
                <a:extLst>
                  <a:ext uri="{FF2B5EF4-FFF2-40B4-BE49-F238E27FC236}">
                    <a16:creationId xmlns:a16="http://schemas.microsoft.com/office/drawing/2014/main" id="{FAF42817-AB3E-40FA-997F-EAC1411F46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5" name="Freeform 26">
                <a:extLst>
                  <a:ext uri="{FF2B5EF4-FFF2-40B4-BE49-F238E27FC236}">
                    <a16:creationId xmlns:a16="http://schemas.microsoft.com/office/drawing/2014/main" id="{50ED3298-A6DC-4825-93B1-68DB8CB62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6" name="Freeform 27">
                <a:extLst>
                  <a:ext uri="{FF2B5EF4-FFF2-40B4-BE49-F238E27FC236}">
                    <a16:creationId xmlns:a16="http://schemas.microsoft.com/office/drawing/2014/main" id="{2B951778-3B6B-4BB9-9D89-2ED650C820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7" name="Freeform 28">
                <a:extLst>
                  <a:ext uri="{FF2B5EF4-FFF2-40B4-BE49-F238E27FC236}">
                    <a16:creationId xmlns:a16="http://schemas.microsoft.com/office/drawing/2014/main" id="{8F3ED9A8-A83F-463A-8C2E-E83977D9A9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8" name="Freeform 29">
                <a:extLst>
                  <a:ext uri="{FF2B5EF4-FFF2-40B4-BE49-F238E27FC236}">
                    <a16:creationId xmlns:a16="http://schemas.microsoft.com/office/drawing/2014/main" id="{9A0C113E-781D-4083-86C0-EC936092D2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9" name="Freeform 30">
                <a:extLst>
                  <a:ext uri="{FF2B5EF4-FFF2-40B4-BE49-F238E27FC236}">
                    <a16:creationId xmlns:a16="http://schemas.microsoft.com/office/drawing/2014/main" id="{B63D60EF-1E99-4D4C-BF11-AAF8ABEB86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0" name="Freeform 31">
                <a:extLst>
                  <a:ext uri="{FF2B5EF4-FFF2-40B4-BE49-F238E27FC236}">
                    <a16:creationId xmlns:a16="http://schemas.microsoft.com/office/drawing/2014/main" id="{50403E41-7079-49EA-8D0B-4F678552D9B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grpSp>
          <p:nvGrpSpPr>
            <p:cNvPr id="1078" name="Group 1077">
              <a:extLst>
                <a:ext uri="{FF2B5EF4-FFF2-40B4-BE49-F238E27FC236}">
                  <a16:creationId xmlns:a16="http://schemas.microsoft.com/office/drawing/2014/main" id="{E3B2C458-4D37-49A0-A94E-D516E05C3CC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227597" y="0"/>
              <a:ext cx="674688" cy="6848476"/>
              <a:chOff x="11364912" y="0"/>
              <a:chExt cx="674688" cy="6848476"/>
            </a:xfrm>
            <a:gradFill flip="none" rotWithShape="1">
              <a:gsLst>
                <a:gs pos="0">
                  <a:schemeClr val="bg2"/>
                </a:gs>
                <a:gs pos="100000">
                  <a:schemeClr val="tx2">
                    <a:lumMod val="60000"/>
                    <a:lumOff val="40000"/>
                  </a:schemeClr>
                </a:gs>
              </a:gsLst>
              <a:lin ang="5400000" scaled="0"/>
              <a:tileRect/>
            </a:gradFill>
          </p:grpSpPr>
          <p:sp>
            <p:nvSpPr>
              <p:cNvPr id="1079" name="Freeform 32">
                <a:extLst>
                  <a:ext uri="{FF2B5EF4-FFF2-40B4-BE49-F238E27FC236}">
                    <a16:creationId xmlns:a16="http://schemas.microsoft.com/office/drawing/2014/main" id="{C1B10016-E0C4-4526-A466-9911541D2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0" name="Freeform 33">
                <a:extLst>
                  <a:ext uri="{FF2B5EF4-FFF2-40B4-BE49-F238E27FC236}">
                    <a16:creationId xmlns:a16="http://schemas.microsoft.com/office/drawing/2014/main" id="{D574C3F0-FC2B-43A3-94B2-75D305FBF7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1" name="Freeform 34">
                <a:extLst>
                  <a:ext uri="{FF2B5EF4-FFF2-40B4-BE49-F238E27FC236}">
                    <a16:creationId xmlns:a16="http://schemas.microsoft.com/office/drawing/2014/main" id="{D92A5F66-F404-433B-BDBE-5E0DFF40D6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2" name="Freeform 35">
                <a:extLst>
                  <a:ext uri="{FF2B5EF4-FFF2-40B4-BE49-F238E27FC236}">
                    <a16:creationId xmlns:a16="http://schemas.microsoft.com/office/drawing/2014/main" id="{0A0BDF81-64CC-431D-81B1-A21938C05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3" name="Freeform 36">
                <a:extLst>
                  <a:ext uri="{FF2B5EF4-FFF2-40B4-BE49-F238E27FC236}">
                    <a16:creationId xmlns:a16="http://schemas.microsoft.com/office/drawing/2014/main" id="{42871530-50EC-42C2-879A-AE8154DADC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4" name="Freeform 37">
                <a:extLst>
                  <a:ext uri="{FF2B5EF4-FFF2-40B4-BE49-F238E27FC236}">
                    <a16:creationId xmlns:a16="http://schemas.microsoft.com/office/drawing/2014/main" id="{53AF2F2A-B148-4906-B90D-6E22239784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5" name="Freeform 38">
                <a:extLst>
                  <a:ext uri="{FF2B5EF4-FFF2-40B4-BE49-F238E27FC236}">
                    <a16:creationId xmlns:a16="http://schemas.microsoft.com/office/drawing/2014/main" id="{9A79EAA4-6F5D-4A2C-B688-CD29C2217C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6" name="Freeform 39">
                <a:extLst>
                  <a:ext uri="{FF2B5EF4-FFF2-40B4-BE49-F238E27FC236}">
                    <a16:creationId xmlns:a16="http://schemas.microsoft.com/office/drawing/2014/main" id="{B9CE5833-22CF-4408-9338-4B7749FEA3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087" name="Freeform 40">
                <a:extLst>
                  <a:ext uri="{FF2B5EF4-FFF2-40B4-BE49-F238E27FC236}">
                    <a16:creationId xmlns:a16="http://schemas.microsoft.com/office/drawing/2014/main" id="{316A985A-7ADD-4BEE-A7B6-E5B49E1839E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2" name="Rectangle 41">
                <a:extLst>
                  <a:ext uri="{FF2B5EF4-FFF2-40B4-BE49-F238E27FC236}">
                    <a16:creationId xmlns:a16="http://schemas.microsoft.com/office/drawing/2014/main" id="{352CFA3F-5CFE-412E-9196-C966F34579D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grpSp>
      <p:pic>
        <p:nvPicPr>
          <p:cNvPr id="1089" name="Picture 2">
            <a:extLst>
              <a:ext uri="{FF2B5EF4-FFF2-40B4-BE49-F238E27FC236}">
                <a16:creationId xmlns:a16="http://schemas.microsoft.com/office/drawing/2014/main" id="{2FB01CCF-839B-4126-9BF9-132C64D8A1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useBgFill="1">
        <p:nvSpPr>
          <p:cNvPr id="1091" name="Round Diagonal Corner Rectangle 6">
            <a:extLst>
              <a:ext uri="{FF2B5EF4-FFF2-40B4-BE49-F238E27FC236}">
                <a16:creationId xmlns:a16="http://schemas.microsoft.com/office/drawing/2014/main" id="{F2B1468C-8227-4785-8776-7BDBDDF08F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579" y="808057"/>
            <a:ext cx="3821429" cy="5234394"/>
          </a:xfrm>
          <a:prstGeom prst="round2DiagRect">
            <a:avLst>
              <a:gd name="adj1" fmla="val 11323"/>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as vacunas que reciben los niños, ¿son demasiadas? | Familia y Salud">
            <a:extLst>
              <a:ext uri="{FF2B5EF4-FFF2-40B4-BE49-F238E27FC236}">
                <a16:creationId xmlns:a16="http://schemas.microsoft.com/office/drawing/2014/main" id="{370CF7ED-2096-47EE-AC8B-DB052DF5393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126617" y="1912961"/>
            <a:ext cx="3178638" cy="30266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09" name="Google Shape;209;p19"/>
          <p:cNvSpPr/>
          <p:nvPr/>
        </p:nvSpPr>
        <p:spPr>
          <a:xfrm>
            <a:off x="4945214" y="1419453"/>
            <a:ext cx="6278890" cy="4424590"/>
          </a:xfrm>
          <a:prstGeom prst="rect">
            <a:avLst/>
          </a:prstGeom>
        </p:spPr>
        <p:txBody>
          <a:bodyPr spcFirstLastPara="1" vert="horz" lIns="91440" tIns="45720" rIns="91440" bIns="45720" rtlCol="0" anchorCtr="0">
            <a:noAutofit/>
          </a:bodyPr>
          <a:lstStyle/>
          <a:p>
            <a:pPr indent="-228600" algn="just" defTabSz="914400">
              <a:lnSpc>
                <a:spcPct val="110000"/>
              </a:lnSpc>
              <a:spcAft>
                <a:spcPts val="600"/>
              </a:spcAft>
              <a:buSzPct val="125000"/>
              <a:buFont typeface="Arial" panose="020B0604020202020204" pitchFamily="34" charset="0"/>
              <a:buChar char="•"/>
            </a:pPr>
            <a:r>
              <a:rPr lang="es-CO" dirty="0">
                <a:solidFill>
                  <a:schemeClr val="bg1"/>
                </a:solidFill>
                <a:latin typeface="Arial" panose="020B0604020202020204" pitchFamily="34" charset="0"/>
                <a:cs typeface="Arial" panose="020B0604020202020204" pitchFamily="34" charset="0"/>
                <a:sym typeface="Gill Sans"/>
              </a:rPr>
              <a:t>Administración de varias vacunas en la misma visita. El uso simultáneo de vacunas es importante, porque aumenta la probabilidad de que un niño esté vacunado de forma completa a una edad apropiada y evita que se pierdan oportunidades de vacunación. </a:t>
            </a:r>
            <a:endParaRPr lang="es-CO" dirty="0">
              <a:solidFill>
                <a:schemeClr val="bg1"/>
              </a:solidFill>
              <a:latin typeface="Arial" panose="020B0604020202020204" pitchFamily="34" charset="0"/>
              <a:cs typeface="Arial" panose="020B0604020202020204" pitchFamily="34" charset="0"/>
            </a:endParaRPr>
          </a:p>
          <a:p>
            <a:pPr indent="-228600" algn="just" defTabSz="914400">
              <a:lnSpc>
                <a:spcPct val="110000"/>
              </a:lnSpc>
              <a:spcAft>
                <a:spcPts val="600"/>
              </a:spcAft>
              <a:buSzPct val="125000"/>
              <a:buFont typeface="Arial" panose="020B0604020202020204" pitchFamily="34" charset="0"/>
              <a:buChar char="•"/>
            </a:pPr>
            <a:endParaRPr lang="es-CO" dirty="0">
              <a:solidFill>
                <a:schemeClr val="bg1"/>
              </a:solidFill>
              <a:latin typeface="Arial" panose="020B0604020202020204" pitchFamily="34" charset="0"/>
              <a:cs typeface="Arial" panose="020B0604020202020204" pitchFamily="34" charset="0"/>
              <a:sym typeface="Gill Sans"/>
            </a:endParaRPr>
          </a:p>
          <a:p>
            <a:pPr indent="-228600" algn="just" defTabSz="914400">
              <a:lnSpc>
                <a:spcPct val="110000"/>
              </a:lnSpc>
              <a:spcAft>
                <a:spcPts val="600"/>
              </a:spcAft>
              <a:buSzPct val="125000"/>
              <a:buFont typeface="Arial" panose="020B0604020202020204" pitchFamily="34" charset="0"/>
              <a:buChar char="•"/>
            </a:pPr>
            <a:r>
              <a:rPr lang="es-CO" dirty="0">
                <a:solidFill>
                  <a:schemeClr val="bg1"/>
                </a:solidFill>
                <a:latin typeface="Arial" panose="020B0604020202020204" pitchFamily="34" charset="0"/>
                <a:cs typeface="Arial" panose="020B0604020202020204" pitchFamily="34" charset="0"/>
                <a:sym typeface="Gill Sans"/>
              </a:rPr>
              <a:t>Se deben distribuir en zonas anatómicas diferentes y, si es necesario aplicar dos en la misma región, se debe dejar un espacio mínimo entre ellas de 2,5 cm para minimizar la aparición de reacciones locales. </a:t>
            </a:r>
            <a:endParaRPr lang="es-CO" dirty="0">
              <a:solidFill>
                <a:schemeClr val="bg1"/>
              </a:solidFill>
              <a:latin typeface="Arial" panose="020B0604020202020204" pitchFamily="34" charset="0"/>
              <a:cs typeface="Arial" panose="020B0604020202020204" pitchFamily="34" charset="0"/>
            </a:endParaRPr>
          </a:p>
          <a:p>
            <a:pPr indent="-228600" algn="just" defTabSz="914400">
              <a:lnSpc>
                <a:spcPct val="110000"/>
              </a:lnSpc>
              <a:spcAft>
                <a:spcPts val="600"/>
              </a:spcAft>
              <a:buSzPct val="125000"/>
              <a:buFont typeface="Arial" panose="020B0604020202020204" pitchFamily="34" charset="0"/>
              <a:buChar char="•"/>
            </a:pPr>
            <a:endParaRPr lang="es-CO" dirty="0">
              <a:solidFill>
                <a:schemeClr val="bg1"/>
              </a:solidFill>
              <a:latin typeface="Arial" panose="020B0604020202020204" pitchFamily="34" charset="0"/>
              <a:cs typeface="Arial" panose="020B0604020202020204" pitchFamily="34" charset="0"/>
              <a:sym typeface="Gill Sans"/>
            </a:endParaRPr>
          </a:p>
          <a:p>
            <a:pPr indent="-228600" algn="just" defTabSz="914400">
              <a:lnSpc>
                <a:spcPct val="110000"/>
              </a:lnSpc>
              <a:spcAft>
                <a:spcPts val="600"/>
              </a:spcAft>
              <a:buSzPct val="125000"/>
              <a:buFont typeface="Arial" panose="020B0604020202020204" pitchFamily="34" charset="0"/>
              <a:buChar char="•"/>
            </a:pPr>
            <a:r>
              <a:rPr lang="es-CO" dirty="0">
                <a:solidFill>
                  <a:schemeClr val="bg1"/>
                </a:solidFill>
                <a:latin typeface="Arial" panose="020B0604020202020204" pitchFamily="34" charset="0"/>
                <a:cs typeface="Arial" panose="020B0604020202020204" pitchFamily="34" charset="0"/>
                <a:sym typeface="Gill Sans"/>
              </a:rPr>
              <a:t>Es recomendable aplicar la vacuna de DPT, sin que se administre otra en el mismo sitio de inyección.</a:t>
            </a:r>
          </a:p>
        </p:txBody>
      </p:sp>
      <p:sp>
        <p:nvSpPr>
          <p:cNvPr id="3" name="CuadroTexto 2">
            <a:extLst>
              <a:ext uri="{FF2B5EF4-FFF2-40B4-BE49-F238E27FC236}">
                <a16:creationId xmlns:a16="http://schemas.microsoft.com/office/drawing/2014/main" id="{31A8CF36-D003-4FCE-8BCB-0916F6F1CB49}"/>
              </a:ext>
            </a:extLst>
          </p:cNvPr>
          <p:cNvSpPr txBox="1"/>
          <p:nvPr/>
        </p:nvSpPr>
        <p:spPr>
          <a:xfrm>
            <a:off x="6371750" y="730547"/>
            <a:ext cx="3821429" cy="461665"/>
          </a:xfrm>
          <a:prstGeom prst="rect">
            <a:avLst/>
          </a:prstGeom>
          <a:solidFill>
            <a:schemeClr val="tx2">
              <a:lumMod val="20000"/>
              <a:lumOff val="80000"/>
            </a:schemeClr>
          </a:solidFill>
        </p:spPr>
        <p:txBody>
          <a:bodyPr wrap="square" rtlCol="0">
            <a:spAutoFit/>
          </a:bodyPr>
          <a:lstStyle/>
          <a:p>
            <a:pPr algn="ctr"/>
            <a:r>
              <a:rPr lang="es-MX" sz="2400" b="1" dirty="0">
                <a:latin typeface="Arial" panose="020B0604020202020204" pitchFamily="34" charset="0"/>
                <a:cs typeface="Arial" panose="020B0604020202020204" pitchFamily="34" charset="0"/>
              </a:rPr>
              <a:t>Vacunación simultanea</a:t>
            </a:r>
            <a:endParaRPr lang="es-CO"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1080625"/>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0"/>
          <p:cNvSpPr/>
          <p:nvPr/>
        </p:nvSpPr>
        <p:spPr>
          <a:xfrm>
            <a:off x="1775520" y="2878451"/>
            <a:ext cx="8640960" cy="646290"/>
          </a:xfrm>
          <a:prstGeom prst="rect">
            <a:avLst/>
          </a:prstGeom>
          <a:noFill/>
          <a:ln>
            <a:noFill/>
          </a:ln>
        </p:spPr>
        <p:txBody>
          <a:bodyPr spcFirstLastPara="1" wrap="square" lIns="91425" tIns="45700" rIns="91425" bIns="45700" anchor="t" anchorCtr="0">
            <a:spAutoFit/>
          </a:bodyPr>
          <a:lstStyle/>
          <a:p>
            <a:pPr algn="ctr"/>
            <a:r>
              <a:rPr lang="es-CO" sz="3600" b="1" dirty="0">
                <a:latin typeface="Arial"/>
                <a:ea typeface="Arial"/>
                <a:cs typeface="Arial"/>
                <a:sym typeface="Arial"/>
              </a:rPr>
              <a:t>Falsas contraindicaciones</a:t>
            </a:r>
            <a:endParaRPr sz="3600" dirty="0">
              <a:latin typeface="Arial"/>
              <a:ea typeface="Arial"/>
              <a:cs typeface="Arial"/>
              <a:sym typeface="Arial"/>
            </a:endParaRPr>
          </a:p>
        </p:txBody>
      </p:sp>
    </p:spTree>
    <p:extLst>
      <p:ext uri="{BB962C8B-B14F-4D97-AF65-F5344CB8AC3E}">
        <p14:creationId xmlns:p14="http://schemas.microsoft.com/office/powerpoint/2010/main" val="2342924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8"/>
          <p:cNvSpPr txBox="1">
            <a:spLocks noGrp="1"/>
          </p:cNvSpPr>
          <p:nvPr>
            <p:ph type="title" idx="4294967295"/>
          </p:nvPr>
        </p:nvSpPr>
        <p:spPr>
          <a:xfrm>
            <a:off x="4395123" y="212471"/>
            <a:ext cx="3401752" cy="417218"/>
          </a:xfrm>
          <a:prstGeom prst="rect">
            <a:avLst/>
          </a:prstGeom>
          <a:solidFill>
            <a:schemeClr val="tx2">
              <a:lumMod val="20000"/>
              <a:lumOff val="80000"/>
            </a:schemeClr>
          </a:solidFill>
          <a:ln>
            <a:noFill/>
          </a:ln>
        </p:spPr>
        <p:txBody>
          <a:bodyPr spcFirstLastPara="1" vert="horz" wrap="square" lIns="91425" tIns="45700" rIns="91425" bIns="45700" rtlCol="0" anchor="t" anchorCtr="0">
            <a:noAutofit/>
          </a:bodyPr>
          <a:lstStyle/>
          <a:p>
            <a:pPr algn="ctr">
              <a:spcBef>
                <a:spcPts val="0"/>
              </a:spcBef>
              <a:buClr>
                <a:schemeClr val="dk1"/>
              </a:buClr>
              <a:buSzPct val="100000"/>
            </a:pPr>
            <a:r>
              <a:rPr lang="es-CO" sz="2800" b="1" dirty="0">
                <a:solidFill>
                  <a:schemeClr val="dk1"/>
                </a:solidFill>
                <a:latin typeface="Arial" panose="020B0604020202020204" pitchFamily="34" charset="0"/>
                <a:ea typeface="Arial Narrow"/>
                <a:cs typeface="Arial" panose="020B0604020202020204" pitchFamily="34" charset="0"/>
                <a:sym typeface="Arial Narrow"/>
              </a:rPr>
              <a:t>VACUNA DE BCG</a:t>
            </a:r>
            <a:endParaRPr sz="2800" b="1" dirty="0">
              <a:solidFill>
                <a:schemeClr val="dk1"/>
              </a:solidFill>
              <a:latin typeface="Arial" panose="020B0604020202020204" pitchFamily="34" charset="0"/>
              <a:ea typeface="Arial Narrow"/>
              <a:cs typeface="Arial" panose="020B0604020202020204" pitchFamily="34" charset="0"/>
              <a:sym typeface="Arial Narrow"/>
            </a:endParaRPr>
          </a:p>
        </p:txBody>
      </p:sp>
      <p:pic>
        <p:nvPicPr>
          <p:cNvPr id="250" name="Google Shape;250;p28" descr="Z:\Esquema de Vacunacion\FOTOS DE LAS VACUNAS\BCG SERUM FRASCO.JPG"/>
          <p:cNvPicPr preferRelativeResize="0"/>
          <p:nvPr/>
        </p:nvPicPr>
        <p:blipFill rotWithShape="1">
          <a:blip r:embed="rId3">
            <a:alphaModFix/>
          </a:blip>
          <a:srcRect/>
          <a:stretch/>
        </p:blipFill>
        <p:spPr>
          <a:xfrm>
            <a:off x="2283222" y="4597400"/>
            <a:ext cx="3840956" cy="1871266"/>
          </a:xfrm>
          <a:prstGeom prst="rect">
            <a:avLst/>
          </a:prstGeom>
          <a:noFill/>
          <a:ln>
            <a:noFill/>
          </a:ln>
        </p:spPr>
      </p:pic>
      <p:graphicFrame>
        <p:nvGraphicFramePr>
          <p:cNvPr id="8" name="3 Tabla">
            <a:extLst>
              <a:ext uri="{FF2B5EF4-FFF2-40B4-BE49-F238E27FC236}">
                <a16:creationId xmlns:a16="http://schemas.microsoft.com/office/drawing/2014/main" id="{12A2ADA7-84E3-46AC-A164-BB6A62101FF4}"/>
              </a:ext>
            </a:extLst>
          </p:cNvPr>
          <p:cNvGraphicFramePr>
            <a:graphicFrameLocks noGrp="1"/>
          </p:cNvGraphicFramePr>
          <p:nvPr>
            <p:extLst>
              <p:ext uri="{D42A27DB-BD31-4B8C-83A1-F6EECF244321}">
                <p14:modId xmlns:p14="http://schemas.microsoft.com/office/powerpoint/2010/main" val="687967168"/>
              </p:ext>
            </p:extLst>
          </p:nvPr>
        </p:nvGraphicFramePr>
        <p:xfrm>
          <a:off x="527900" y="984348"/>
          <a:ext cx="10952900" cy="3244752"/>
        </p:xfrm>
        <a:graphic>
          <a:graphicData uri="http://schemas.openxmlformats.org/drawingml/2006/table">
            <a:tbl>
              <a:tblPr firstRow="1" firstCol="1" bandRow="1">
                <a:tableStyleId>{5A111915-BE36-4E01-A7E5-04B1672EAD32}</a:tableStyleId>
              </a:tblPr>
              <a:tblGrid>
                <a:gridCol w="1567600">
                  <a:extLst>
                    <a:ext uri="{9D8B030D-6E8A-4147-A177-3AD203B41FA5}">
                      <a16:colId xmlns:a16="http://schemas.microsoft.com/office/drawing/2014/main" val="20001"/>
                    </a:ext>
                  </a:extLst>
                </a:gridCol>
                <a:gridCol w="5041900">
                  <a:extLst>
                    <a:ext uri="{9D8B030D-6E8A-4147-A177-3AD203B41FA5}">
                      <a16:colId xmlns:a16="http://schemas.microsoft.com/office/drawing/2014/main" val="20002"/>
                    </a:ext>
                  </a:extLst>
                </a:gridCol>
                <a:gridCol w="4343400">
                  <a:extLst>
                    <a:ext uri="{9D8B030D-6E8A-4147-A177-3AD203B41FA5}">
                      <a16:colId xmlns:a16="http://schemas.microsoft.com/office/drawing/2014/main" val="20003"/>
                    </a:ext>
                  </a:extLst>
                </a:gridCol>
              </a:tblGrid>
              <a:tr h="254280">
                <a:tc>
                  <a:txBody>
                    <a:bodyPr/>
                    <a:lstStyle/>
                    <a:p>
                      <a:pPr algn="ctr">
                        <a:lnSpc>
                          <a:spcPct val="115000"/>
                        </a:lnSpc>
                        <a:spcAft>
                          <a:spcPts val="0"/>
                        </a:spcAft>
                      </a:pPr>
                      <a:r>
                        <a:rPr lang="es-CO" sz="1400" dirty="0">
                          <a:solidFill>
                            <a:schemeClr val="bg1"/>
                          </a:solidFill>
                          <a:effectLst/>
                          <a:latin typeface="Arial" panose="020B0604020202020204" pitchFamily="34" charset="0"/>
                          <a:cs typeface="Arial" panose="020B0604020202020204" pitchFamily="34" charset="0"/>
                        </a:rPr>
                        <a:t>DOSIS</a:t>
                      </a:r>
                      <a:endParaRPr lang="es-CO" sz="1400" dirty="0">
                        <a:solidFill>
                          <a:schemeClr val="bg1"/>
                        </a:solidFill>
                        <a:effectLst/>
                        <a:latin typeface="Arial" panose="020B0604020202020204" pitchFamily="34" charset="0"/>
                        <a:ea typeface="Calibri"/>
                        <a:cs typeface="Arial" panose="020B0604020202020204" pitchFamily="34" charset="0"/>
                      </a:endParaRPr>
                    </a:p>
                  </a:txBody>
                  <a:tcPr marL="59624" marR="5962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75000"/>
                      </a:schemeClr>
                    </a:solidFill>
                  </a:tcPr>
                </a:tc>
                <a:tc>
                  <a:txBody>
                    <a:bodyPr/>
                    <a:lstStyle/>
                    <a:p>
                      <a:pPr algn="ctr">
                        <a:lnSpc>
                          <a:spcPct val="115000"/>
                        </a:lnSpc>
                        <a:spcAft>
                          <a:spcPts val="0"/>
                        </a:spcAft>
                      </a:pPr>
                      <a:r>
                        <a:rPr lang="es-CO" sz="1400" dirty="0">
                          <a:solidFill>
                            <a:schemeClr val="bg1"/>
                          </a:solidFill>
                          <a:effectLst/>
                          <a:latin typeface="Arial" panose="020B0604020202020204" pitchFamily="34" charset="0"/>
                          <a:cs typeface="Arial" panose="020B0604020202020204" pitchFamily="34" charset="0"/>
                        </a:rPr>
                        <a:t>PREVIENE CONTRA</a:t>
                      </a:r>
                      <a:endParaRPr lang="es-CO" sz="1400" dirty="0">
                        <a:solidFill>
                          <a:schemeClr val="bg1"/>
                        </a:solidFill>
                        <a:effectLst/>
                        <a:latin typeface="Arial" panose="020B0604020202020204" pitchFamily="34" charset="0"/>
                        <a:ea typeface="Calibri"/>
                        <a:cs typeface="Arial" panose="020B0604020202020204" pitchFamily="34" charset="0"/>
                      </a:endParaRPr>
                    </a:p>
                  </a:txBody>
                  <a:tcPr marL="59624" marR="5962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75000"/>
                      </a:schemeClr>
                    </a:solidFill>
                  </a:tcPr>
                </a:tc>
                <a:tc>
                  <a:txBody>
                    <a:bodyPr/>
                    <a:lstStyle/>
                    <a:p>
                      <a:pPr algn="ctr">
                        <a:lnSpc>
                          <a:spcPct val="115000"/>
                        </a:lnSpc>
                        <a:spcAft>
                          <a:spcPts val="0"/>
                        </a:spcAft>
                      </a:pPr>
                      <a:r>
                        <a:rPr lang="es-CO" sz="1400" dirty="0">
                          <a:solidFill>
                            <a:schemeClr val="bg1"/>
                          </a:solidFill>
                          <a:effectLst/>
                          <a:latin typeface="Arial" panose="020B0604020202020204" pitchFamily="34" charset="0"/>
                          <a:ea typeface="+mn-ea"/>
                          <a:cs typeface="Arial" panose="020B0604020202020204" pitchFamily="34" charset="0"/>
                        </a:rPr>
                        <a:t>PRESENTACIÓN</a:t>
                      </a:r>
                      <a:r>
                        <a:rPr lang="es-CO" sz="1400" baseline="0" dirty="0">
                          <a:solidFill>
                            <a:schemeClr val="bg1"/>
                          </a:solidFill>
                          <a:effectLst/>
                          <a:latin typeface="Arial" panose="020B0604020202020204" pitchFamily="34" charset="0"/>
                          <a:ea typeface="+mn-ea"/>
                          <a:cs typeface="Arial" panose="020B0604020202020204" pitchFamily="34" charset="0"/>
                        </a:rPr>
                        <a:t> - DOSIS</a:t>
                      </a:r>
                      <a:endParaRPr lang="es-CO" sz="1400" dirty="0">
                        <a:solidFill>
                          <a:schemeClr val="bg1"/>
                        </a:solidFill>
                        <a:effectLst/>
                        <a:latin typeface="Arial" panose="020B0604020202020204" pitchFamily="34" charset="0"/>
                        <a:ea typeface="Calibri"/>
                        <a:cs typeface="Arial" panose="020B0604020202020204" pitchFamily="34" charset="0"/>
                      </a:endParaRPr>
                    </a:p>
                  </a:txBody>
                  <a:tcPr marL="59624" marR="59624"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1">
                        <a:lumMod val="75000"/>
                      </a:schemeClr>
                    </a:solidFill>
                  </a:tcPr>
                </a:tc>
                <a:extLst>
                  <a:ext uri="{0D108BD9-81ED-4DB2-BD59-A6C34878D82A}">
                    <a16:rowId xmlns:a16="http://schemas.microsoft.com/office/drawing/2014/main" val="10000"/>
                  </a:ext>
                </a:extLst>
              </a:tr>
              <a:tr h="2990472">
                <a:tc>
                  <a:txBody>
                    <a:bodyPr/>
                    <a:lstStyle/>
                    <a:p>
                      <a:pPr algn="ctr">
                        <a:lnSpc>
                          <a:spcPct val="115000"/>
                        </a:lnSpc>
                        <a:spcAft>
                          <a:spcPts val="0"/>
                        </a:spcAft>
                      </a:pPr>
                      <a:r>
                        <a:rPr lang="es-CO" sz="1600" dirty="0">
                          <a:solidFill>
                            <a:schemeClr val="bg1"/>
                          </a:solidFill>
                          <a:effectLst/>
                          <a:latin typeface="Arial" panose="020B0604020202020204" pitchFamily="34" charset="0"/>
                          <a:cs typeface="Arial" panose="020B0604020202020204" pitchFamily="34" charset="0"/>
                        </a:rPr>
                        <a:t>ÚNICA</a:t>
                      </a:r>
                    </a:p>
                    <a:p>
                      <a:pPr algn="ctr">
                        <a:lnSpc>
                          <a:spcPct val="115000"/>
                        </a:lnSpc>
                        <a:spcAft>
                          <a:spcPts val="0"/>
                        </a:spcAft>
                      </a:pPr>
                      <a:endParaRPr lang="es-CO" sz="1600" b="1" dirty="0">
                        <a:solidFill>
                          <a:schemeClr val="bg1"/>
                        </a:solidFill>
                        <a:effectLst/>
                        <a:latin typeface="Arial" panose="020B0604020202020204" pitchFamily="34" charset="0"/>
                        <a:ea typeface="Calibri"/>
                        <a:cs typeface="Arial" panose="020B060402020202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lang="es-CO" sz="1600" b="0" dirty="0">
                          <a:solidFill>
                            <a:schemeClr val="bg1"/>
                          </a:solidFill>
                          <a:effectLst/>
                          <a:latin typeface="Arial" panose="020B0604020202020204" pitchFamily="34" charset="0"/>
                          <a:ea typeface="Calibri"/>
                          <a:cs typeface="Arial" panose="020B0604020202020204" pitchFamily="34" charset="0"/>
                          <a:sym typeface="Calibri"/>
                        </a:rPr>
                        <a:t>A partir de los 2000 gr.  Hasta los 11 meses y 29 días   </a:t>
                      </a:r>
                    </a:p>
                    <a:p>
                      <a:pPr algn="ctr">
                        <a:lnSpc>
                          <a:spcPct val="115000"/>
                        </a:lnSpc>
                        <a:spcAft>
                          <a:spcPts val="0"/>
                        </a:spcAft>
                      </a:pPr>
                      <a:endParaRPr lang="es-CO" sz="1600" b="1" dirty="0">
                        <a:solidFill>
                          <a:schemeClr val="bg1"/>
                        </a:solidFill>
                        <a:effectLst/>
                        <a:latin typeface="Arial" panose="020B0604020202020204" pitchFamily="34" charset="0"/>
                        <a:ea typeface="Calibri"/>
                        <a:cs typeface="Arial" panose="020B0604020202020204" pitchFamily="34" charset="0"/>
                      </a:endParaRPr>
                    </a:p>
                  </a:txBody>
                  <a:tcPr marL="59624" marR="596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gn="just">
                        <a:lnSpc>
                          <a:spcPct val="115000"/>
                        </a:lnSpc>
                        <a:spcAft>
                          <a:spcPts val="0"/>
                        </a:spcAft>
                      </a:pPr>
                      <a:r>
                        <a:rPr lang="es-CO" sz="1600" dirty="0">
                          <a:solidFill>
                            <a:schemeClr val="bg1"/>
                          </a:solidFill>
                          <a:effectLst/>
                          <a:latin typeface="Arial" panose="020B0604020202020204" pitchFamily="34" charset="0"/>
                          <a:cs typeface="Arial" panose="020B0604020202020204" pitchFamily="34" charset="0"/>
                        </a:rPr>
                        <a:t>Inmunidad o protección contra la </a:t>
                      </a:r>
                      <a:r>
                        <a:rPr lang="es-CO" sz="1600" b="1" dirty="0">
                          <a:solidFill>
                            <a:schemeClr val="bg1"/>
                          </a:solidFill>
                          <a:effectLst/>
                          <a:latin typeface="Arial" panose="020B0604020202020204" pitchFamily="34" charset="0"/>
                          <a:cs typeface="Arial" panose="020B0604020202020204" pitchFamily="34" charset="0"/>
                        </a:rPr>
                        <a:t>tuberculosis. </a:t>
                      </a:r>
                      <a:r>
                        <a:rPr lang="es-CO" sz="1600" dirty="0">
                          <a:solidFill>
                            <a:schemeClr val="bg1"/>
                          </a:solidFill>
                          <a:effectLst/>
                          <a:latin typeface="Arial" panose="020B0604020202020204" pitchFamily="34" charset="0"/>
                          <a:cs typeface="Arial" panose="020B0604020202020204" pitchFamily="34" charset="0"/>
                        </a:rPr>
                        <a:t>Enfermedad infecciosa, provocada por un bacilo, que se transmite a través del aire y que se caracteriza por la formación de tubérculos o nódulos en los tejidos infectados; puede afectar a diferentes órganos del cuerpo, en especial a los pulmones, produciendo tos seca, fiebre, expectoraciones sanguinolentas y pérdida de peso.</a:t>
                      </a:r>
                      <a:endParaRPr lang="es-CO" sz="1600" dirty="0">
                        <a:solidFill>
                          <a:schemeClr val="bg1"/>
                        </a:solidFill>
                        <a:effectLst/>
                        <a:latin typeface="Arial" panose="020B0604020202020204" pitchFamily="34" charset="0"/>
                        <a:ea typeface="Calibri"/>
                        <a:cs typeface="Arial" panose="020B0604020202020204" pitchFamily="34" charset="0"/>
                      </a:endParaRPr>
                    </a:p>
                  </a:txBody>
                  <a:tcPr marL="59624" marR="596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tc>
                  <a:txBody>
                    <a:bodyPr/>
                    <a:lstStyle/>
                    <a:p>
                      <a:pPr>
                        <a:lnSpc>
                          <a:spcPct val="115000"/>
                        </a:lnSpc>
                        <a:spcAft>
                          <a:spcPts val="0"/>
                        </a:spcAft>
                      </a:pPr>
                      <a:r>
                        <a:rPr lang="es-CO" sz="1600" dirty="0">
                          <a:solidFill>
                            <a:schemeClr val="bg1"/>
                          </a:solidFill>
                          <a:effectLst/>
                          <a:latin typeface="Arial" panose="020B0604020202020204" pitchFamily="34" charset="0"/>
                          <a:ea typeface="Calibri"/>
                          <a:cs typeface="Arial" panose="020B0604020202020204" pitchFamily="34" charset="0"/>
                        </a:rPr>
                        <a:t>Presentación:</a:t>
                      </a:r>
                      <a:r>
                        <a:rPr lang="es-CO" sz="1600" baseline="0" dirty="0">
                          <a:solidFill>
                            <a:schemeClr val="bg1"/>
                          </a:solidFill>
                          <a:effectLst/>
                          <a:latin typeface="Arial" panose="020B0604020202020204" pitchFamily="34" charset="0"/>
                          <a:ea typeface="Calibri"/>
                          <a:cs typeface="Arial" panose="020B0604020202020204" pitchFamily="34" charset="0"/>
                        </a:rPr>
                        <a:t> liquida por 10 dosis</a:t>
                      </a:r>
                    </a:p>
                    <a:p>
                      <a:pPr>
                        <a:lnSpc>
                          <a:spcPct val="115000"/>
                        </a:lnSpc>
                        <a:spcAft>
                          <a:spcPts val="0"/>
                        </a:spcAft>
                      </a:pPr>
                      <a:r>
                        <a:rPr lang="es-CO" sz="1600" baseline="0" dirty="0">
                          <a:solidFill>
                            <a:schemeClr val="bg1"/>
                          </a:solidFill>
                          <a:effectLst/>
                          <a:latin typeface="Arial" panose="020B0604020202020204" pitchFamily="34" charset="0"/>
                          <a:ea typeface="Calibri"/>
                          <a:cs typeface="Arial" panose="020B0604020202020204" pitchFamily="34" charset="0"/>
                        </a:rPr>
                        <a:t>Dosis: 0,05 ml o 0,1 ml. Depende el fabricante</a:t>
                      </a:r>
                    </a:p>
                    <a:p>
                      <a:pPr>
                        <a:lnSpc>
                          <a:spcPct val="115000"/>
                        </a:lnSpc>
                        <a:spcAft>
                          <a:spcPts val="0"/>
                        </a:spcAft>
                      </a:pPr>
                      <a:r>
                        <a:rPr lang="es-CO" sz="1600" baseline="0" dirty="0">
                          <a:solidFill>
                            <a:schemeClr val="bg1"/>
                          </a:solidFill>
                          <a:effectLst/>
                          <a:latin typeface="Arial" panose="020B0604020202020204" pitchFamily="34" charset="0"/>
                          <a:ea typeface="Calibri"/>
                          <a:cs typeface="Arial" panose="020B0604020202020204" pitchFamily="34" charset="0"/>
                        </a:rPr>
                        <a:t>Calibre Aguja: intradérmica 26 G ó 27 G</a:t>
                      </a:r>
                    </a:p>
                    <a:p>
                      <a:pPr marL="0" marR="0" lvl="0" indent="0" algn="l" defTabSz="914400" rtl="0" eaLnBrk="1" fontAlgn="auto" latinLnBrk="0" hangingPunct="1">
                        <a:lnSpc>
                          <a:spcPct val="115000"/>
                        </a:lnSpc>
                        <a:spcBef>
                          <a:spcPts val="0"/>
                        </a:spcBef>
                        <a:spcAft>
                          <a:spcPts val="0"/>
                        </a:spcAft>
                        <a:buClrTx/>
                        <a:buSzTx/>
                        <a:buFontTx/>
                        <a:buNone/>
                        <a:tabLst/>
                        <a:defRPr/>
                      </a:pPr>
                      <a:r>
                        <a:rPr lang="es-CO" sz="1600" b="0" dirty="0">
                          <a:solidFill>
                            <a:schemeClr val="bg1"/>
                          </a:solidFill>
                          <a:effectLst/>
                          <a:latin typeface="Arial" panose="020B0604020202020204" pitchFamily="34" charset="0"/>
                          <a:ea typeface="Calibri"/>
                          <a:cs typeface="Arial" panose="020B0604020202020204" pitchFamily="34" charset="0"/>
                        </a:rPr>
                        <a:t>Región supraescapular izquierda ángulo 15°</a:t>
                      </a:r>
                    </a:p>
                    <a:p>
                      <a:pPr>
                        <a:lnSpc>
                          <a:spcPct val="115000"/>
                        </a:lnSpc>
                        <a:spcAft>
                          <a:spcPts val="0"/>
                        </a:spcAft>
                      </a:pPr>
                      <a:endParaRPr lang="es-CO" sz="1600" baseline="0" dirty="0">
                        <a:solidFill>
                          <a:schemeClr val="bg1"/>
                        </a:solidFill>
                        <a:effectLst/>
                        <a:latin typeface="Arial" panose="020B0604020202020204" pitchFamily="34" charset="0"/>
                        <a:ea typeface="Calibri"/>
                        <a:cs typeface="Arial" panose="020B0604020202020204" pitchFamily="34" charset="0"/>
                      </a:endParaRPr>
                    </a:p>
                    <a:p>
                      <a:pPr>
                        <a:lnSpc>
                          <a:spcPct val="115000"/>
                        </a:lnSpc>
                        <a:spcAft>
                          <a:spcPts val="0"/>
                        </a:spcAft>
                      </a:pPr>
                      <a:r>
                        <a:rPr lang="es-CO" sz="1600" dirty="0">
                          <a:solidFill>
                            <a:schemeClr val="dk1"/>
                          </a:solidFill>
                          <a:latin typeface="Arial" panose="020B0604020202020204" pitchFamily="34" charset="0"/>
                          <a:ea typeface="Calibri"/>
                          <a:cs typeface="Arial" panose="020B0604020202020204" pitchFamily="34" charset="0"/>
                          <a:sym typeface="Calibri"/>
                        </a:rPr>
                        <a:t>Ni la ausencia de la cicatriz, ni una reacción de PPD negativa es indicativa de la mala captación de la BCG, no hay indicación de repetir la dosis.</a:t>
                      </a:r>
                    </a:p>
                    <a:p>
                      <a:pPr>
                        <a:lnSpc>
                          <a:spcPct val="115000"/>
                        </a:lnSpc>
                        <a:spcAft>
                          <a:spcPts val="0"/>
                        </a:spcAft>
                      </a:pPr>
                      <a:endParaRPr lang="es-CO" sz="1600" dirty="0">
                        <a:solidFill>
                          <a:schemeClr val="dk1"/>
                        </a:solidFill>
                        <a:effectLst/>
                        <a:latin typeface="Arial" panose="020B0604020202020204" pitchFamily="34" charset="0"/>
                        <a:ea typeface="Calibri"/>
                        <a:cs typeface="Arial" panose="020B0604020202020204" pitchFamily="34" charset="0"/>
                        <a:sym typeface="Calibri"/>
                      </a:endParaRPr>
                    </a:p>
                  </a:txBody>
                  <a:tcPr marL="59624" marR="59624"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bl>
          </a:graphicData>
        </a:graphic>
      </p:graphicFrame>
      <p:pic>
        <p:nvPicPr>
          <p:cNvPr id="9" name="Google Shape;261;p29">
            <a:extLst>
              <a:ext uri="{FF2B5EF4-FFF2-40B4-BE49-F238E27FC236}">
                <a16:creationId xmlns:a16="http://schemas.microsoft.com/office/drawing/2014/main" id="{6EE89041-40AF-40CF-809E-81543C1073CB}"/>
              </a:ext>
            </a:extLst>
          </p:cNvPr>
          <p:cNvPicPr preferRelativeResize="0"/>
          <p:nvPr/>
        </p:nvPicPr>
        <p:blipFill rotWithShape="1">
          <a:blip r:embed="rId4">
            <a:alphaModFix/>
          </a:blip>
          <a:srcRect l="5922" t="8904"/>
          <a:stretch/>
        </p:blipFill>
        <p:spPr>
          <a:xfrm>
            <a:off x="7086600" y="4597400"/>
            <a:ext cx="3060700" cy="1871266"/>
          </a:xfrm>
          <a:prstGeom prst="rect">
            <a:avLst/>
          </a:prstGeom>
          <a:noFill/>
          <a:ln>
            <a:noFill/>
          </a:ln>
        </p:spPr>
      </p:pic>
    </p:spTree>
    <p:extLst>
      <p:ext uri="{BB962C8B-B14F-4D97-AF65-F5344CB8AC3E}">
        <p14:creationId xmlns:p14="http://schemas.microsoft.com/office/powerpoint/2010/main" val="4266799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1f0abcbe31b_0_20"/>
          <p:cNvSpPr txBox="1"/>
          <p:nvPr/>
        </p:nvSpPr>
        <p:spPr>
          <a:xfrm>
            <a:off x="5365752" y="1658933"/>
            <a:ext cx="6255658" cy="4493508"/>
          </a:xfrm>
          <a:prstGeom prst="rect">
            <a:avLst/>
          </a:prstGeom>
          <a:noFill/>
          <a:ln>
            <a:noFill/>
          </a:ln>
        </p:spPr>
        <p:txBody>
          <a:bodyPr spcFirstLastPara="1" wrap="square" lIns="91425" tIns="91425" rIns="91425" bIns="91425" anchor="t" anchorCtr="0">
            <a:spAutoFit/>
          </a:bodyPr>
          <a:lstStyle/>
          <a:p>
            <a:pPr algn="ctr"/>
            <a:r>
              <a:rPr lang="es-MX" sz="2800" dirty="0">
                <a:latin typeface="Arial"/>
                <a:cs typeface="Arial"/>
              </a:rPr>
              <a:t>Establecer las acciones para la gestión y administración de los componentes del PAI en las entidades territoriales departamentales, distritales y municipales, EAPB, IPS públicas y privadas habilitadas para prestar el servicio de vacunación en el marco de su competencia, con el fin de alcanzar las metas y objetivos del programa</a:t>
            </a:r>
            <a:endParaRPr lang="es-MX" sz="2800" b="1" dirty="0">
              <a:latin typeface="Arial"/>
              <a:cs typeface="Arial"/>
            </a:endParaRPr>
          </a:p>
        </p:txBody>
      </p:sp>
      <p:pic>
        <p:nvPicPr>
          <p:cNvPr id="69" name="Google Shape;69;g1f0abcbe31b_0_20"/>
          <p:cNvPicPr preferRelativeResize="0"/>
          <p:nvPr/>
        </p:nvPicPr>
        <p:blipFill rotWithShape="1">
          <a:blip r:embed="rId3">
            <a:alphaModFix/>
          </a:blip>
          <a:srcRect l="23623" t="26185" r="25222" b="23025"/>
          <a:stretch/>
        </p:blipFill>
        <p:spPr>
          <a:xfrm>
            <a:off x="570589" y="1781315"/>
            <a:ext cx="4144770" cy="3243402"/>
          </a:xfrm>
          <a:prstGeom prst="rect">
            <a:avLst/>
          </a:prstGeom>
          <a:noFill/>
          <a:ln>
            <a:noFill/>
          </a:ln>
        </p:spPr>
      </p:pic>
      <p:sp>
        <p:nvSpPr>
          <p:cNvPr id="5" name="CuadroTexto 4">
            <a:extLst>
              <a:ext uri="{FF2B5EF4-FFF2-40B4-BE49-F238E27FC236}">
                <a16:creationId xmlns:a16="http://schemas.microsoft.com/office/drawing/2014/main" id="{7939BEA8-165C-4736-8A1D-C7A498FA1A51}"/>
              </a:ext>
            </a:extLst>
          </p:cNvPr>
          <p:cNvSpPr txBox="1"/>
          <p:nvPr/>
        </p:nvSpPr>
        <p:spPr>
          <a:xfrm>
            <a:off x="7116538" y="705559"/>
            <a:ext cx="2754085" cy="523220"/>
          </a:xfrm>
          <a:prstGeom prst="rect">
            <a:avLst/>
          </a:prstGeom>
          <a:solidFill>
            <a:schemeClr val="tx2">
              <a:lumMod val="20000"/>
              <a:lumOff val="80000"/>
            </a:schemeClr>
          </a:solidFill>
        </p:spPr>
        <p:txBody>
          <a:bodyPr wrap="square">
            <a:spAutoFit/>
          </a:bodyPr>
          <a:lstStyle/>
          <a:p>
            <a:pPr algn="ctr">
              <a:buClr>
                <a:schemeClr val="dk1"/>
              </a:buClr>
              <a:buSzPts val="1100"/>
            </a:pPr>
            <a:r>
              <a:rPr lang="es-CO" sz="2800" b="1" dirty="0">
                <a:solidFill>
                  <a:schemeClr val="bg1"/>
                </a:solidFill>
                <a:latin typeface="Arial" panose="020B0604020202020204" pitchFamily="34" charset="0"/>
                <a:cs typeface="Arial" panose="020B0604020202020204" pitchFamily="34" charset="0"/>
              </a:rPr>
              <a:t>Objetivo</a:t>
            </a:r>
          </a:p>
        </p:txBody>
      </p:sp>
    </p:spTree>
    <p:extLst>
      <p:ext uri="{BB962C8B-B14F-4D97-AF65-F5344CB8AC3E}">
        <p14:creationId xmlns:p14="http://schemas.microsoft.com/office/powerpoint/2010/main" val="1660718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3"/>
          <p:cNvSpPr txBox="1"/>
          <p:nvPr/>
        </p:nvSpPr>
        <p:spPr>
          <a:xfrm>
            <a:off x="3211004" y="338619"/>
            <a:ext cx="5769992" cy="406931"/>
          </a:xfrm>
          <a:prstGeom prst="rect">
            <a:avLst/>
          </a:prstGeom>
          <a:solidFill>
            <a:schemeClr val="tx2">
              <a:lumMod val="20000"/>
              <a:lumOff val="80000"/>
            </a:schemeClr>
          </a:solidFill>
          <a:ln>
            <a:noFill/>
          </a:ln>
        </p:spPr>
        <p:txBody>
          <a:bodyPr spcFirstLastPara="1" vert="horz" wrap="square" lIns="91425" tIns="45700" rIns="91425" bIns="45700" rtlCol="0" anchor="t" anchorCtr="0">
            <a:noAutofit/>
          </a:bodyPr>
          <a:lstStyle>
            <a:lvl1pPr algn="ctr" defTabSz="914400">
              <a:lnSpc>
                <a:spcPct val="90000"/>
              </a:lnSpc>
              <a:spcBef>
                <a:spcPts val="0"/>
              </a:spcBef>
              <a:buClr>
                <a:schemeClr val="dk1"/>
              </a:buClr>
              <a:buSzPct val="100000"/>
              <a:buNone/>
              <a:defRPr sz="2800" b="1" cap="all" baseline="0">
                <a:solidFill>
                  <a:schemeClr val="dk1"/>
                </a:solidFill>
                <a:latin typeface="Arial" panose="020B0604020202020204" pitchFamily="34" charset="0"/>
                <a:ea typeface="Arial Narrow"/>
                <a:cs typeface="Arial" panose="020B0604020202020204" pitchFamily="34" charset="0"/>
              </a:defRPr>
            </a:lvl1pPr>
          </a:lstStyle>
          <a:p>
            <a:r>
              <a:rPr lang="es-CO" sz="2400" dirty="0">
                <a:sym typeface="Arial Narrow"/>
              </a:rPr>
              <a:t>VACUNA CONTRA LA HEPATITIS B</a:t>
            </a:r>
            <a:endParaRPr sz="2400" dirty="0">
              <a:sym typeface="Arial Narrow"/>
            </a:endParaRPr>
          </a:p>
        </p:txBody>
      </p:sp>
      <p:pic>
        <p:nvPicPr>
          <p:cNvPr id="286" name="Google Shape;286;p33" descr="http://www.prematuros.cl/webjulio05/vacunacion/caracteristicasvacuna/image1.jpg"/>
          <p:cNvPicPr preferRelativeResize="0"/>
          <p:nvPr/>
        </p:nvPicPr>
        <p:blipFill rotWithShape="1">
          <a:blip r:embed="rId3">
            <a:alphaModFix/>
          </a:blip>
          <a:srcRect r="37925"/>
          <a:stretch/>
        </p:blipFill>
        <p:spPr>
          <a:xfrm>
            <a:off x="7013480" y="4495800"/>
            <a:ext cx="1511302" cy="2110210"/>
          </a:xfrm>
          <a:prstGeom prst="rect">
            <a:avLst/>
          </a:prstGeom>
          <a:noFill/>
          <a:ln>
            <a:noFill/>
          </a:ln>
        </p:spPr>
      </p:pic>
      <p:graphicFrame>
        <p:nvGraphicFramePr>
          <p:cNvPr id="5" name="3 Tabla">
            <a:extLst>
              <a:ext uri="{FF2B5EF4-FFF2-40B4-BE49-F238E27FC236}">
                <a16:creationId xmlns:a16="http://schemas.microsoft.com/office/drawing/2014/main" id="{CA2AE9A3-4E8B-4ADC-A51B-8493FCD166D4}"/>
              </a:ext>
            </a:extLst>
          </p:cNvPr>
          <p:cNvGraphicFramePr>
            <a:graphicFrameLocks noGrp="1"/>
          </p:cNvGraphicFramePr>
          <p:nvPr>
            <p:extLst>
              <p:ext uri="{D42A27DB-BD31-4B8C-83A1-F6EECF244321}">
                <p14:modId xmlns:p14="http://schemas.microsoft.com/office/powerpoint/2010/main" val="3868125402"/>
              </p:ext>
            </p:extLst>
          </p:nvPr>
        </p:nvGraphicFramePr>
        <p:xfrm>
          <a:off x="527900" y="988831"/>
          <a:ext cx="11130700" cy="2948169"/>
        </p:xfrm>
        <a:graphic>
          <a:graphicData uri="http://schemas.openxmlformats.org/drawingml/2006/table">
            <a:tbl>
              <a:tblPr firstRow="1" firstCol="1" bandRow="1">
                <a:tableStyleId>{5A111915-BE36-4E01-A7E5-04B1672EAD32}</a:tableStyleId>
              </a:tblPr>
              <a:tblGrid>
                <a:gridCol w="1656500">
                  <a:extLst>
                    <a:ext uri="{9D8B030D-6E8A-4147-A177-3AD203B41FA5}">
                      <a16:colId xmlns:a16="http://schemas.microsoft.com/office/drawing/2014/main" val="20001"/>
                    </a:ext>
                  </a:extLst>
                </a:gridCol>
                <a:gridCol w="4386421">
                  <a:extLst>
                    <a:ext uri="{9D8B030D-6E8A-4147-A177-3AD203B41FA5}">
                      <a16:colId xmlns:a16="http://schemas.microsoft.com/office/drawing/2014/main" val="20002"/>
                    </a:ext>
                  </a:extLst>
                </a:gridCol>
                <a:gridCol w="5087779">
                  <a:extLst>
                    <a:ext uri="{9D8B030D-6E8A-4147-A177-3AD203B41FA5}">
                      <a16:colId xmlns:a16="http://schemas.microsoft.com/office/drawing/2014/main" val="20003"/>
                    </a:ext>
                  </a:extLst>
                </a:gridCol>
              </a:tblGrid>
              <a:tr h="336685">
                <a:tc>
                  <a:txBody>
                    <a:bodyPr/>
                    <a:lstStyle/>
                    <a:p>
                      <a:pPr marL="0" algn="ctr" defTabSz="914400" rtl="0" eaLnBrk="1" latinLnBrk="0" hangingPunct="1">
                        <a:lnSpc>
                          <a:spcPct val="115000"/>
                        </a:lnSpc>
                        <a:spcAft>
                          <a:spcPts val="0"/>
                        </a:spcAft>
                      </a:pPr>
                      <a:r>
                        <a:rPr lang="es-CO" sz="1400" b="1" kern="1200" dirty="0">
                          <a:solidFill>
                            <a:schemeClr val="bg1"/>
                          </a:solidFill>
                          <a:effectLst/>
                          <a:latin typeface="Arial" panose="020B0604020202020204" pitchFamily="34" charset="0"/>
                          <a:ea typeface="+mn-ea"/>
                          <a:cs typeface="Arial" panose="020B0604020202020204" pitchFamily="34" charset="0"/>
                        </a:rPr>
                        <a:t>DOSIS</a:t>
                      </a:r>
                    </a:p>
                  </a:txBody>
                  <a:tcPr marL="59624" marR="59624" marT="0" marB="0" anchor="ctr">
                    <a:solidFill>
                      <a:schemeClr val="tx1">
                        <a:lumMod val="75000"/>
                      </a:schemeClr>
                    </a:solidFill>
                  </a:tcPr>
                </a:tc>
                <a:tc>
                  <a:txBody>
                    <a:bodyPr/>
                    <a:lstStyle/>
                    <a:p>
                      <a:pPr algn="ctr">
                        <a:lnSpc>
                          <a:spcPct val="115000"/>
                        </a:lnSpc>
                        <a:spcAft>
                          <a:spcPts val="0"/>
                        </a:spcAft>
                      </a:pPr>
                      <a:r>
                        <a:rPr lang="es-CO" sz="1400" b="1" dirty="0">
                          <a:solidFill>
                            <a:schemeClr val="bg1"/>
                          </a:solidFill>
                          <a:effectLst/>
                          <a:latin typeface="Arial" panose="020B0604020202020204" pitchFamily="34" charset="0"/>
                          <a:cs typeface="Arial" panose="020B0604020202020204" pitchFamily="34" charset="0"/>
                        </a:rPr>
                        <a:t>PREVIENE CONTRA</a:t>
                      </a:r>
                      <a:endParaRPr lang="es-CO" sz="1400" b="1" dirty="0">
                        <a:solidFill>
                          <a:schemeClr val="bg1"/>
                        </a:solidFill>
                        <a:effectLst/>
                        <a:latin typeface="Arial" panose="020B0604020202020204" pitchFamily="34" charset="0"/>
                        <a:ea typeface="Calibri"/>
                        <a:cs typeface="Arial" panose="020B0604020202020204" pitchFamily="34" charset="0"/>
                      </a:endParaRPr>
                    </a:p>
                  </a:txBody>
                  <a:tcPr marL="59624" marR="59624" marT="0" marB="0" anchor="ctr">
                    <a:solidFill>
                      <a:schemeClr val="tx1">
                        <a:lumMod val="75000"/>
                      </a:schemeClr>
                    </a:solidFill>
                  </a:tcPr>
                </a:tc>
                <a:tc>
                  <a:txBody>
                    <a:bodyPr/>
                    <a:lstStyle/>
                    <a:p>
                      <a:pPr algn="ctr">
                        <a:lnSpc>
                          <a:spcPct val="115000"/>
                        </a:lnSpc>
                        <a:spcAft>
                          <a:spcPts val="0"/>
                        </a:spcAft>
                      </a:pPr>
                      <a:r>
                        <a:rPr lang="es-CO" sz="1400" b="1" dirty="0">
                          <a:solidFill>
                            <a:schemeClr val="bg1"/>
                          </a:solidFill>
                          <a:effectLst/>
                          <a:latin typeface="Arial" panose="020B0604020202020204" pitchFamily="34" charset="0"/>
                          <a:ea typeface="+mn-ea"/>
                          <a:cs typeface="Arial" panose="020B0604020202020204" pitchFamily="34" charset="0"/>
                        </a:rPr>
                        <a:t>PRESENTACIÓN</a:t>
                      </a:r>
                      <a:endParaRPr lang="es-CO" sz="1400" b="1" dirty="0">
                        <a:solidFill>
                          <a:schemeClr val="bg1"/>
                        </a:solidFill>
                        <a:effectLst/>
                        <a:latin typeface="Arial" panose="020B0604020202020204" pitchFamily="34" charset="0"/>
                        <a:ea typeface="Calibri"/>
                        <a:cs typeface="Arial" panose="020B0604020202020204" pitchFamily="34" charset="0"/>
                      </a:endParaRPr>
                    </a:p>
                  </a:txBody>
                  <a:tcPr marL="59624" marR="59624" marT="0" marB="0" anchor="ctr">
                    <a:solidFill>
                      <a:schemeClr val="tx1">
                        <a:lumMod val="75000"/>
                      </a:schemeClr>
                    </a:solidFill>
                  </a:tcPr>
                </a:tc>
                <a:extLst>
                  <a:ext uri="{0D108BD9-81ED-4DB2-BD59-A6C34878D82A}">
                    <a16:rowId xmlns:a16="http://schemas.microsoft.com/office/drawing/2014/main" val="10000"/>
                  </a:ext>
                </a:extLst>
              </a:tr>
              <a:tr h="2611484">
                <a:tc>
                  <a:txBody>
                    <a:bodyPr/>
                    <a:lstStyle/>
                    <a:p>
                      <a:pPr marL="0" algn="ctr" defTabSz="914400" rtl="0" eaLnBrk="1" latinLnBrk="0" hangingPunct="1">
                        <a:lnSpc>
                          <a:spcPct val="115000"/>
                        </a:lnSpc>
                        <a:spcAft>
                          <a:spcPts val="0"/>
                        </a:spcAft>
                      </a:pPr>
                      <a:r>
                        <a:rPr lang="es-CO" sz="1600" b="0" kern="1200" dirty="0">
                          <a:solidFill>
                            <a:schemeClr val="bg1"/>
                          </a:solidFill>
                          <a:effectLst/>
                          <a:latin typeface="Arial" panose="020B0604020202020204" pitchFamily="34" charset="0"/>
                          <a:ea typeface="+mn-ea"/>
                          <a:cs typeface="Arial" panose="020B0604020202020204" pitchFamily="34" charset="0"/>
                        </a:rPr>
                        <a:t>RN</a:t>
                      </a:r>
                    </a:p>
                    <a:p>
                      <a:pPr marL="0" algn="ctr" defTabSz="914400" rtl="0" eaLnBrk="1" latinLnBrk="0" hangingPunct="1">
                        <a:lnSpc>
                          <a:spcPct val="115000"/>
                        </a:lnSpc>
                        <a:spcAft>
                          <a:spcPts val="0"/>
                        </a:spcAft>
                      </a:pPr>
                      <a:endParaRPr lang="es-CO" sz="1600" b="0" kern="1200" dirty="0">
                        <a:solidFill>
                          <a:schemeClr val="bg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endParaRPr lang="es-MX" sz="1600" b="0" dirty="0">
                        <a:solidFill>
                          <a:schemeClr val="bg1"/>
                        </a:solidFill>
                        <a:latin typeface="Arial" panose="020B0604020202020204" pitchFamily="34" charset="0"/>
                        <a:ea typeface="Arial Narrow"/>
                        <a:cs typeface="Arial" panose="020B0604020202020204" pitchFamily="34" charset="0"/>
                        <a:sym typeface="Arial Narrow"/>
                      </a:endParaRPr>
                    </a:p>
                    <a:p>
                      <a:pPr marL="0" marR="0" lvl="0" indent="0" algn="ctr" defTabSz="914400" rtl="0" eaLnBrk="1" fontAlgn="auto" latinLnBrk="0" hangingPunct="1">
                        <a:lnSpc>
                          <a:spcPct val="115000"/>
                        </a:lnSpc>
                        <a:spcBef>
                          <a:spcPts val="0"/>
                        </a:spcBef>
                        <a:spcAft>
                          <a:spcPts val="0"/>
                        </a:spcAft>
                        <a:buClrTx/>
                        <a:buSzTx/>
                        <a:buFontTx/>
                        <a:buNone/>
                        <a:tabLst/>
                        <a:defRPr/>
                      </a:pPr>
                      <a:r>
                        <a:rPr lang="es-CO" sz="1600" b="0" dirty="0">
                          <a:solidFill>
                            <a:schemeClr val="bg1"/>
                          </a:solidFill>
                          <a:latin typeface="Arial" panose="020B0604020202020204" pitchFamily="34" charset="0"/>
                          <a:ea typeface="Arial Narrow"/>
                          <a:cs typeface="Arial" panose="020B0604020202020204" pitchFamily="34" charset="0"/>
                          <a:sym typeface="Arial Narrow"/>
                        </a:rPr>
                        <a:t>En casos extremos se podrá hasta el día 28</a:t>
                      </a:r>
                      <a:endParaRPr lang="es-CO" sz="1600" b="0" kern="1200" dirty="0">
                        <a:solidFill>
                          <a:schemeClr val="bg1"/>
                        </a:solidFill>
                        <a:effectLst/>
                        <a:latin typeface="Arial" panose="020B0604020202020204" pitchFamily="34" charset="0"/>
                        <a:ea typeface="+mn-ea"/>
                        <a:cs typeface="Arial" panose="020B0604020202020204" pitchFamily="34" charset="0"/>
                      </a:endParaRPr>
                    </a:p>
                  </a:txBody>
                  <a:tcPr marL="59624" marR="59624" marT="0" marB="0" anchor="ctr">
                    <a:solidFill>
                      <a:schemeClr val="tx2">
                        <a:lumMod val="20000"/>
                        <a:lumOff val="80000"/>
                      </a:schemeClr>
                    </a:solidFill>
                  </a:tcPr>
                </a:tc>
                <a:tc>
                  <a:txBody>
                    <a:bodyPr/>
                    <a:lstStyle/>
                    <a:p>
                      <a:pPr algn="just">
                        <a:lnSpc>
                          <a:spcPct val="115000"/>
                        </a:lnSpc>
                        <a:spcAft>
                          <a:spcPts val="0"/>
                        </a:spcAft>
                      </a:pPr>
                      <a:r>
                        <a:rPr lang="es-CO" sz="1600" b="0" dirty="0">
                          <a:solidFill>
                            <a:schemeClr val="bg1"/>
                          </a:solidFill>
                          <a:effectLst/>
                          <a:latin typeface="Arial" panose="020B0604020202020204" pitchFamily="34" charset="0"/>
                          <a:cs typeface="Arial" panose="020B0604020202020204" pitchFamily="34" charset="0"/>
                        </a:rPr>
                        <a:t>Administrada tan pronto como sea posible luego del nacimiento (Preferiblemente en las primeras 12 horas del recién nacido). La Hepatitis B es una infección viral que ataca al hígado y puede ocasionar una enfermedad aguda y crónica. La infección crónica a lo largo de la vida puede ocasionar daño hepático, insuficiencia hepática, cáncer del hígado o incluso la muerte</a:t>
                      </a:r>
                      <a:endParaRPr lang="es-CO" sz="1600" b="0" dirty="0">
                        <a:solidFill>
                          <a:schemeClr val="bg1"/>
                        </a:solidFill>
                        <a:effectLst/>
                        <a:latin typeface="Arial" panose="020B0604020202020204" pitchFamily="34" charset="0"/>
                        <a:ea typeface="Calibri"/>
                        <a:cs typeface="Arial" panose="020B0604020202020204" pitchFamily="34" charset="0"/>
                      </a:endParaRPr>
                    </a:p>
                  </a:txBody>
                  <a:tcPr marL="59624" marR="59624" marT="0" marB="0" anchor="ctr">
                    <a:solidFill>
                      <a:schemeClr val="tx2">
                        <a:lumMod val="20000"/>
                        <a:lumOff val="80000"/>
                      </a:schemeClr>
                    </a:solidFill>
                  </a:tcPr>
                </a:tc>
                <a:tc>
                  <a:txBody>
                    <a:bodyPr/>
                    <a:lstStyle/>
                    <a:p>
                      <a:pPr>
                        <a:lnSpc>
                          <a:spcPct val="115000"/>
                        </a:lnSpc>
                        <a:spcAft>
                          <a:spcPts val="0"/>
                        </a:spcAft>
                      </a:pPr>
                      <a:r>
                        <a:rPr lang="es-CO" sz="1600" b="0" dirty="0">
                          <a:solidFill>
                            <a:schemeClr val="bg1"/>
                          </a:solidFill>
                          <a:effectLst/>
                          <a:latin typeface="Arial" panose="020B0604020202020204" pitchFamily="34" charset="0"/>
                          <a:ea typeface="Calibri"/>
                          <a:cs typeface="Arial" panose="020B0604020202020204" pitchFamily="34" charset="0"/>
                        </a:rPr>
                        <a:t>Presentación: Liquido frasco</a:t>
                      </a:r>
                      <a:r>
                        <a:rPr lang="es-CO" sz="1600" b="0" baseline="0" dirty="0">
                          <a:solidFill>
                            <a:schemeClr val="bg1"/>
                          </a:solidFill>
                          <a:effectLst/>
                          <a:latin typeface="Arial" panose="020B0604020202020204" pitchFamily="34" charset="0"/>
                          <a:ea typeface="Calibri"/>
                          <a:cs typeface="Arial" panose="020B0604020202020204" pitchFamily="34" charset="0"/>
                        </a:rPr>
                        <a:t> Unidosis o multidosis dependiendo la casa Productora.</a:t>
                      </a:r>
                      <a:endParaRPr lang="es-CO" sz="1600" b="0" dirty="0">
                        <a:solidFill>
                          <a:schemeClr val="bg1"/>
                        </a:solidFill>
                        <a:effectLst/>
                        <a:latin typeface="Arial" panose="020B0604020202020204" pitchFamily="34" charset="0"/>
                        <a:ea typeface="Calibri"/>
                        <a:cs typeface="Arial" panose="020B0604020202020204" pitchFamily="34" charset="0"/>
                      </a:endParaRPr>
                    </a:p>
                    <a:p>
                      <a:pPr>
                        <a:lnSpc>
                          <a:spcPct val="115000"/>
                        </a:lnSpc>
                        <a:spcAft>
                          <a:spcPts val="0"/>
                        </a:spcAft>
                      </a:pPr>
                      <a:r>
                        <a:rPr lang="es-CO" sz="1600" b="0" dirty="0">
                          <a:solidFill>
                            <a:schemeClr val="bg1"/>
                          </a:solidFill>
                          <a:effectLst/>
                          <a:latin typeface="Arial" panose="020B0604020202020204" pitchFamily="34" charset="0"/>
                          <a:ea typeface="Calibri"/>
                          <a:cs typeface="Arial" panose="020B0604020202020204" pitchFamily="34" charset="0"/>
                        </a:rPr>
                        <a:t>Dosis:</a:t>
                      </a:r>
                      <a:r>
                        <a:rPr lang="es-CO" sz="1600" b="0" baseline="0" dirty="0">
                          <a:solidFill>
                            <a:schemeClr val="bg1"/>
                          </a:solidFill>
                          <a:effectLst/>
                          <a:latin typeface="Arial" panose="020B0604020202020204" pitchFamily="34" charset="0"/>
                          <a:ea typeface="Calibri"/>
                          <a:cs typeface="Arial" panose="020B0604020202020204" pitchFamily="34" charset="0"/>
                        </a:rPr>
                        <a:t> 0,5ml</a:t>
                      </a:r>
                    </a:p>
                    <a:p>
                      <a:pPr>
                        <a:lnSpc>
                          <a:spcPct val="115000"/>
                        </a:lnSpc>
                        <a:spcAft>
                          <a:spcPts val="0"/>
                        </a:spcAft>
                      </a:pPr>
                      <a:r>
                        <a:rPr lang="es-CO" sz="1600" b="0" baseline="0" dirty="0">
                          <a:solidFill>
                            <a:schemeClr val="bg1"/>
                          </a:solidFill>
                          <a:effectLst/>
                          <a:latin typeface="Arial" panose="020B0604020202020204" pitchFamily="34" charset="0"/>
                          <a:ea typeface="Calibri"/>
                          <a:cs typeface="Arial" panose="020B0604020202020204" pitchFamily="34" charset="0"/>
                        </a:rPr>
                        <a:t>Calibre de aguja: intramuscular . 23 G</a:t>
                      </a:r>
                    </a:p>
                    <a:p>
                      <a:pPr>
                        <a:lnSpc>
                          <a:spcPct val="115000"/>
                        </a:lnSpc>
                        <a:spcAft>
                          <a:spcPts val="0"/>
                        </a:spcAft>
                      </a:pPr>
                      <a:r>
                        <a:rPr lang="es-CO" sz="1600" b="0" baseline="0" dirty="0">
                          <a:solidFill>
                            <a:schemeClr val="bg1"/>
                          </a:solidFill>
                          <a:effectLst/>
                          <a:latin typeface="Arial" panose="020B0604020202020204" pitchFamily="34" charset="0"/>
                          <a:ea typeface="Calibri"/>
                          <a:cs typeface="Arial" panose="020B0604020202020204" pitchFamily="34" charset="0"/>
                        </a:rPr>
                        <a:t>Tercio medio cara anterolateral del muslo</a:t>
                      </a:r>
                    </a:p>
                    <a:p>
                      <a:pPr>
                        <a:lnSpc>
                          <a:spcPct val="115000"/>
                        </a:lnSpc>
                        <a:spcAft>
                          <a:spcPts val="0"/>
                        </a:spcAft>
                      </a:pPr>
                      <a:endParaRPr lang="es-CO" sz="1600" b="0" baseline="0" dirty="0">
                        <a:solidFill>
                          <a:schemeClr val="bg1"/>
                        </a:solidFill>
                        <a:effectLst/>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s-MX" sz="1600" b="0" dirty="0">
                          <a:solidFill>
                            <a:schemeClr val="bg1"/>
                          </a:solidFill>
                          <a:latin typeface="Arial" panose="020B0604020202020204" pitchFamily="34" charset="0"/>
                          <a:ea typeface="Arial Narrow"/>
                          <a:cs typeface="Arial" panose="020B0604020202020204" pitchFamily="34" charset="0"/>
                          <a:sym typeface="Arial Narrow"/>
                        </a:rPr>
                        <a:t>Independientemente del peso y la edad gestacional al nacer</a:t>
                      </a:r>
                      <a:endParaRPr lang="es-CO" sz="1600" b="0" dirty="0">
                        <a:solidFill>
                          <a:schemeClr val="bg1"/>
                        </a:solidFill>
                        <a:effectLst/>
                        <a:latin typeface="Arial" panose="020B0604020202020204" pitchFamily="34" charset="0"/>
                        <a:ea typeface="Calibri"/>
                        <a:cs typeface="Arial" panose="020B0604020202020204" pitchFamily="34" charset="0"/>
                      </a:endParaRPr>
                    </a:p>
                  </a:txBody>
                  <a:tcPr marL="59624" marR="59624" marT="0" marB="0" anchor="ctr">
                    <a:solidFill>
                      <a:schemeClr val="tx2">
                        <a:lumMod val="20000"/>
                        <a:lumOff val="80000"/>
                      </a:schemeClr>
                    </a:solidFill>
                  </a:tcPr>
                </a:tc>
                <a:extLst>
                  <a:ext uri="{0D108BD9-81ED-4DB2-BD59-A6C34878D82A}">
                    <a16:rowId xmlns:a16="http://schemas.microsoft.com/office/drawing/2014/main" val="10002"/>
                  </a:ext>
                </a:extLst>
              </a:tr>
            </a:tbl>
          </a:graphicData>
        </a:graphic>
      </p:graphicFrame>
      <p:pic>
        <p:nvPicPr>
          <p:cNvPr id="6" name="Google Shape;293;p34">
            <a:extLst>
              <a:ext uri="{FF2B5EF4-FFF2-40B4-BE49-F238E27FC236}">
                <a16:creationId xmlns:a16="http://schemas.microsoft.com/office/drawing/2014/main" id="{F11FC94B-2065-4115-949C-A8C3D35F7C43}"/>
              </a:ext>
            </a:extLst>
          </p:cNvPr>
          <p:cNvPicPr preferRelativeResize="0"/>
          <p:nvPr/>
        </p:nvPicPr>
        <p:blipFill rotWithShape="1">
          <a:blip r:embed="rId4">
            <a:alphaModFix/>
          </a:blip>
          <a:srcRect/>
          <a:stretch/>
        </p:blipFill>
        <p:spPr>
          <a:xfrm>
            <a:off x="3733802" y="4495800"/>
            <a:ext cx="1749522" cy="2183480"/>
          </a:xfrm>
          <a:prstGeom prst="rect">
            <a:avLst/>
          </a:prstGeom>
          <a:noFill/>
          <a:ln>
            <a:noFill/>
          </a:ln>
        </p:spPr>
      </p:pic>
    </p:spTree>
    <p:extLst>
      <p:ext uri="{BB962C8B-B14F-4D97-AF65-F5344CB8AC3E}">
        <p14:creationId xmlns:p14="http://schemas.microsoft.com/office/powerpoint/2010/main" val="3050797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40"/>
          <p:cNvPicPr preferRelativeResize="0"/>
          <p:nvPr/>
        </p:nvPicPr>
        <p:blipFill rotWithShape="1">
          <a:blip r:embed="rId3">
            <a:alphaModFix/>
          </a:blip>
          <a:srcRect t="81005"/>
          <a:stretch/>
        </p:blipFill>
        <p:spPr>
          <a:xfrm>
            <a:off x="1661866" y="5585942"/>
            <a:ext cx="9158534" cy="933439"/>
          </a:xfrm>
          <a:prstGeom prst="rect">
            <a:avLst/>
          </a:prstGeom>
          <a:noFill/>
          <a:ln>
            <a:noFill/>
          </a:ln>
        </p:spPr>
      </p:pic>
      <p:graphicFrame>
        <p:nvGraphicFramePr>
          <p:cNvPr id="3" name="2 Tabla">
            <a:extLst>
              <a:ext uri="{FF2B5EF4-FFF2-40B4-BE49-F238E27FC236}">
                <a16:creationId xmlns:a16="http://schemas.microsoft.com/office/drawing/2014/main" id="{505B559F-79B6-4B76-8E64-AC6F49FCD0A8}"/>
              </a:ext>
            </a:extLst>
          </p:cNvPr>
          <p:cNvGraphicFramePr>
            <a:graphicFrameLocks noGrp="1"/>
          </p:cNvGraphicFramePr>
          <p:nvPr>
            <p:extLst>
              <p:ext uri="{D42A27DB-BD31-4B8C-83A1-F6EECF244321}">
                <p14:modId xmlns:p14="http://schemas.microsoft.com/office/powerpoint/2010/main" val="715001829"/>
              </p:ext>
            </p:extLst>
          </p:nvPr>
        </p:nvGraphicFramePr>
        <p:xfrm>
          <a:off x="694907" y="1015256"/>
          <a:ext cx="11056186" cy="1659808"/>
        </p:xfrm>
        <a:graphic>
          <a:graphicData uri="http://schemas.openxmlformats.org/drawingml/2006/table">
            <a:tbl>
              <a:tblPr firstRow="1" firstCol="1" bandRow="1">
                <a:tableStyleId>{5A111915-BE36-4E01-A7E5-04B1672EAD32}</a:tableStyleId>
              </a:tblPr>
              <a:tblGrid>
                <a:gridCol w="2022893">
                  <a:extLst>
                    <a:ext uri="{9D8B030D-6E8A-4147-A177-3AD203B41FA5}">
                      <a16:colId xmlns:a16="http://schemas.microsoft.com/office/drawing/2014/main" val="20000"/>
                    </a:ext>
                  </a:extLst>
                </a:gridCol>
                <a:gridCol w="4876800">
                  <a:extLst>
                    <a:ext uri="{9D8B030D-6E8A-4147-A177-3AD203B41FA5}">
                      <a16:colId xmlns:a16="http://schemas.microsoft.com/office/drawing/2014/main" val="20002"/>
                    </a:ext>
                  </a:extLst>
                </a:gridCol>
                <a:gridCol w="4156493">
                  <a:extLst>
                    <a:ext uri="{9D8B030D-6E8A-4147-A177-3AD203B41FA5}">
                      <a16:colId xmlns:a16="http://schemas.microsoft.com/office/drawing/2014/main" val="20003"/>
                    </a:ext>
                  </a:extLst>
                </a:gridCol>
              </a:tblGrid>
              <a:tr h="281604">
                <a:tc>
                  <a:txBody>
                    <a:bodyPr/>
                    <a:lstStyle/>
                    <a:p>
                      <a:pPr algn="ctr">
                        <a:lnSpc>
                          <a:spcPct val="115000"/>
                        </a:lnSpc>
                        <a:spcAft>
                          <a:spcPts val="0"/>
                        </a:spcAft>
                      </a:pPr>
                      <a:r>
                        <a:rPr lang="es-CO" sz="1600" b="1" kern="1200" dirty="0">
                          <a:solidFill>
                            <a:schemeClr val="bg1"/>
                          </a:solidFill>
                          <a:effectLst/>
                          <a:latin typeface="Arial" panose="020B0604020202020204" pitchFamily="34" charset="0"/>
                          <a:ea typeface="+mn-ea"/>
                          <a:cs typeface="Arial" panose="020B0604020202020204" pitchFamily="34" charset="0"/>
                        </a:rPr>
                        <a:t>DOSIS</a:t>
                      </a:r>
                      <a:endParaRPr lang="es-CO" sz="1600" dirty="0">
                        <a:solidFill>
                          <a:schemeClr val="bg1"/>
                        </a:solidFill>
                        <a:effectLst/>
                        <a:latin typeface="Arial" panose="020B0604020202020204" pitchFamily="34" charset="0"/>
                        <a:ea typeface="Calibri"/>
                        <a:cs typeface="Arial" panose="020B0604020202020204" pitchFamily="34" charset="0"/>
                      </a:endParaRPr>
                    </a:p>
                  </a:txBody>
                  <a:tcPr marL="60369" marR="60369" marT="0" marB="0">
                    <a:solidFill>
                      <a:schemeClr val="tx1">
                        <a:lumMod val="75000"/>
                      </a:schemeClr>
                    </a:solidFill>
                  </a:tcPr>
                </a:tc>
                <a:tc>
                  <a:txBody>
                    <a:bodyPr/>
                    <a:lstStyle/>
                    <a:p>
                      <a:pPr algn="ctr">
                        <a:lnSpc>
                          <a:spcPct val="115000"/>
                        </a:lnSpc>
                        <a:spcAft>
                          <a:spcPts val="0"/>
                        </a:spcAft>
                      </a:pPr>
                      <a:r>
                        <a:rPr lang="es-CO" sz="1600" dirty="0">
                          <a:solidFill>
                            <a:schemeClr val="bg1"/>
                          </a:solidFill>
                          <a:effectLst/>
                          <a:latin typeface="Arial" panose="020B0604020202020204" pitchFamily="34" charset="0"/>
                          <a:cs typeface="Arial" panose="020B0604020202020204" pitchFamily="34" charset="0"/>
                        </a:rPr>
                        <a:t>PREVIENE CONTRA</a:t>
                      </a:r>
                      <a:endParaRPr lang="es-CO" sz="1600" dirty="0">
                        <a:solidFill>
                          <a:schemeClr val="bg1"/>
                        </a:solidFill>
                        <a:effectLst/>
                        <a:latin typeface="Arial" panose="020B0604020202020204" pitchFamily="34" charset="0"/>
                        <a:ea typeface="Calibri"/>
                        <a:cs typeface="Arial" panose="020B0604020202020204" pitchFamily="34" charset="0"/>
                      </a:endParaRPr>
                    </a:p>
                  </a:txBody>
                  <a:tcPr marL="60369" marR="60369" marT="0" marB="0">
                    <a:solidFill>
                      <a:schemeClr val="tx1">
                        <a:lumMod val="75000"/>
                      </a:schemeClr>
                    </a:solidFill>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s-CO" sz="1600" dirty="0">
                          <a:solidFill>
                            <a:schemeClr val="bg1"/>
                          </a:solidFill>
                          <a:effectLst/>
                          <a:latin typeface="Arial" panose="020B0604020202020204" pitchFamily="34" charset="0"/>
                          <a:ea typeface="+mn-ea"/>
                          <a:cs typeface="Arial" panose="020B0604020202020204" pitchFamily="34" charset="0"/>
                        </a:rPr>
                        <a:t>PRESENTACIÓN</a:t>
                      </a:r>
                      <a:endParaRPr lang="es-CO" sz="1600" dirty="0">
                        <a:solidFill>
                          <a:schemeClr val="bg1"/>
                        </a:solidFill>
                        <a:effectLst/>
                        <a:latin typeface="Arial" panose="020B0604020202020204" pitchFamily="34" charset="0"/>
                        <a:ea typeface="Calibri"/>
                        <a:cs typeface="Arial" panose="020B0604020202020204" pitchFamily="34" charset="0"/>
                      </a:endParaRPr>
                    </a:p>
                  </a:txBody>
                  <a:tcPr marL="60369" marR="60369" marT="0" marB="0">
                    <a:solidFill>
                      <a:schemeClr val="tx1">
                        <a:lumMod val="75000"/>
                      </a:schemeClr>
                    </a:solidFill>
                  </a:tcPr>
                </a:tc>
                <a:extLst>
                  <a:ext uri="{0D108BD9-81ED-4DB2-BD59-A6C34878D82A}">
                    <a16:rowId xmlns:a16="http://schemas.microsoft.com/office/drawing/2014/main" val="10000"/>
                  </a:ext>
                </a:extLst>
              </a:tr>
              <a:tr h="1205040">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s-CO" sz="1600" b="0" baseline="0" dirty="0">
                          <a:solidFill>
                            <a:schemeClr val="bg1"/>
                          </a:solidFill>
                          <a:effectLst/>
                          <a:latin typeface="Arial" panose="020B0604020202020204" pitchFamily="34" charset="0"/>
                          <a:ea typeface="Calibri"/>
                          <a:cs typeface="Arial" panose="020B0604020202020204" pitchFamily="34" charset="0"/>
                        </a:rPr>
                        <a:t>Son 3 dosis </a:t>
                      </a:r>
                    </a:p>
                    <a:p>
                      <a:pPr marL="0" marR="0" indent="0" algn="ctr" defTabSz="457200" rtl="0" eaLnBrk="1" fontAlgn="auto" latinLnBrk="0" hangingPunct="1">
                        <a:lnSpc>
                          <a:spcPct val="115000"/>
                        </a:lnSpc>
                        <a:spcBef>
                          <a:spcPts val="0"/>
                        </a:spcBef>
                        <a:spcAft>
                          <a:spcPts val="0"/>
                        </a:spcAft>
                        <a:buClrTx/>
                        <a:buSzTx/>
                        <a:buFontTx/>
                        <a:buNone/>
                        <a:tabLst/>
                        <a:defRPr/>
                      </a:pPr>
                      <a:r>
                        <a:rPr lang="es-CO" sz="1600" b="0" baseline="0" dirty="0">
                          <a:solidFill>
                            <a:schemeClr val="bg1"/>
                          </a:solidFill>
                          <a:effectLst/>
                          <a:latin typeface="Arial" panose="020B0604020202020204" pitchFamily="34" charset="0"/>
                          <a:ea typeface="Calibri"/>
                          <a:cs typeface="Arial" panose="020B0604020202020204" pitchFamily="34" charset="0"/>
                        </a:rPr>
                        <a:t>(2,4,6 meses) </a:t>
                      </a:r>
                    </a:p>
                    <a:p>
                      <a:pPr marL="0" marR="0" indent="0" algn="ctr" defTabSz="457200" rtl="0" eaLnBrk="1" fontAlgn="auto" latinLnBrk="0" hangingPunct="1">
                        <a:lnSpc>
                          <a:spcPct val="115000"/>
                        </a:lnSpc>
                        <a:spcBef>
                          <a:spcPts val="0"/>
                        </a:spcBef>
                        <a:spcAft>
                          <a:spcPts val="0"/>
                        </a:spcAft>
                        <a:buClrTx/>
                        <a:buSzTx/>
                        <a:buFontTx/>
                        <a:buNone/>
                        <a:tabLst/>
                        <a:defRPr/>
                      </a:pPr>
                      <a:r>
                        <a:rPr lang="es-CO" sz="1600" b="0" baseline="0" dirty="0">
                          <a:solidFill>
                            <a:schemeClr val="bg1"/>
                          </a:solidFill>
                          <a:effectLst/>
                          <a:latin typeface="Arial" panose="020B0604020202020204" pitchFamily="34" charset="0"/>
                          <a:ea typeface="Calibri"/>
                          <a:cs typeface="Arial" panose="020B0604020202020204" pitchFamily="34" charset="0"/>
                        </a:rPr>
                        <a:t>y </a:t>
                      </a:r>
                    </a:p>
                    <a:p>
                      <a:pPr marL="0" marR="0" indent="0" algn="ctr" defTabSz="457200" rtl="0" eaLnBrk="1" fontAlgn="auto" latinLnBrk="0" hangingPunct="1">
                        <a:lnSpc>
                          <a:spcPct val="115000"/>
                        </a:lnSpc>
                        <a:spcBef>
                          <a:spcPts val="0"/>
                        </a:spcBef>
                        <a:spcAft>
                          <a:spcPts val="0"/>
                        </a:spcAft>
                        <a:buClrTx/>
                        <a:buSzTx/>
                        <a:buFontTx/>
                        <a:buNone/>
                        <a:tabLst/>
                        <a:defRPr/>
                      </a:pPr>
                      <a:r>
                        <a:rPr lang="es-CO" sz="1600" b="0" baseline="0" dirty="0">
                          <a:solidFill>
                            <a:schemeClr val="bg1"/>
                          </a:solidFill>
                          <a:effectLst/>
                          <a:latin typeface="Arial" panose="020B0604020202020204" pitchFamily="34" charset="0"/>
                          <a:ea typeface="Calibri"/>
                          <a:cs typeface="Arial" panose="020B0604020202020204" pitchFamily="34" charset="0"/>
                        </a:rPr>
                        <a:t>2 refuerzos </a:t>
                      </a:r>
                    </a:p>
                    <a:p>
                      <a:pPr marL="0" marR="0" indent="0" algn="ctr" defTabSz="457200" rtl="0" eaLnBrk="1" fontAlgn="auto" latinLnBrk="0" hangingPunct="1">
                        <a:lnSpc>
                          <a:spcPct val="115000"/>
                        </a:lnSpc>
                        <a:spcBef>
                          <a:spcPts val="0"/>
                        </a:spcBef>
                        <a:spcAft>
                          <a:spcPts val="0"/>
                        </a:spcAft>
                        <a:buClrTx/>
                        <a:buSzTx/>
                        <a:buFontTx/>
                        <a:buNone/>
                        <a:tabLst/>
                        <a:defRPr/>
                      </a:pPr>
                      <a:r>
                        <a:rPr lang="es-CO" sz="1600" b="0" baseline="0" dirty="0">
                          <a:solidFill>
                            <a:schemeClr val="bg1"/>
                          </a:solidFill>
                          <a:effectLst/>
                          <a:latin typeface="Arial" panose="020B0604020202020204" pitchFamily="34" charset="0"/>
                          <a:ea typeface="Calibri"/>
                          <a:cs typeface="Arial" panose="020B0604020202020204" pitchFamily="34" charset="0"/>
                        </a:rPr>
                        <a:t>(18 meses y 5 años)</a:t>
                      </a:r>
                      <a:endParaRPr lang="es-CO" sz="1600" b="0" dirty="0">
                        <a:solidFill>
                          <a:schemeClr val="bg1"/>
                        </a:solidFill>
                        <a:effectLst/>
                        <a:latin typeface="Arial" panose="020B0604020202020204" pitchFamily="34" charset="0"/>
                        <a:ea typeface="Calibri"/>
                        <a:cs typeface="Arial" panose="020B0604020202020204" pitchFamily="34" charset="0"/>
                      </a:endParaRPr>
                    </a:p>
                  </a:txBody>
                  <a:tcPr marL="60369" marR="60369" marT="0" marB="0" anchor="ctr">
                    <a:solidFill>
                      <a:schemeClr val="tx2">
                        <a:lumMod val="20000"/>
                        <a:lumOff val="80000"/>
                      </a:schemeClr>
                    </a:solidFill>
                  </a:tcPr>
                </a:tc>
                <a:tc>
                  <a:txBody>
                    <a:bodyPr/>
                    <a:lstStyle/>
                    <a:p>
                      <a:pPr algn="just">
                        <a:lnSpc>
                          <a:spcPct val="115000"/>
                        </a:lnSpc>
                        <a:spcAft>
                          <a:spcPts val="0"/>
                        </a:spcAft>
                      </a:pPr>
                      <a:r>
                        <a:rPr lang="es-CO" sz="1600" dirty="0">
                          <a:solidFill>
                            <a:schemeClr val="bg1"/>
                          </a:solidFill>
                          <a:effectLst/>
                          <a:latin typeface="Arial" panose="020B0604020202020204" pitchFamily="34" charset="0"/>
                          <a:cs typeface="Arial" panose="020B0604020202020204" pitchFamily="34" charset="0"/>
                        </a:rPr>
                        <a:t>Enfermedad incapacitante y potencialmente mortal causada por el virus de la poliomielitis o poliovirus.</a:t>
                      </a:r>
                    </a:p>
                    <a:p>
                      <a:pPr algn="just">
                        <a:lnSpc>
                          <a:spcPct val="115000"/>
                        </a:lnSpc>
                        <a:spcAft>
                          <a:spcPts val="0"/>
                        </a:spcAft>
                      </a:pPr>
                      <a:r>
                        <a:rPr lang="es-CO" sz="1600" dirty="0">
                          <a:solidFill>
                            <a:schemeClr val="bg1"/>
                          </a:solidFill>
                          <a:effectLst/>
                          <a:latin typeface="Arial" panose="020B0604020202020204" pitchFamily="34" charset="0"/>
                          <a:cs typeface="Arial" panose="020B0604020202020204" pitchFamily="34" charset="0"/>
                        </a:rPr>
                        <a:t>El virus se transmite de una persona a otra y puede infectar la médula espinal, lo cual causa parálisis.</a:t>
                      </a:r>
                      <a:endParaRPr lang="es-CO" sz="1600" dirty="0">
                        <a:solidFill>
                          <a:schemeClr val="bg1"/>
                        </a:solidFill>
                        <a:effectLst/>
                        <a:latin typeface="Arial" panose="020B0604020202020204" pitchFamily="34" charset="0"/>
                        <a:ea typeface="Calibri"/>
                        <a:cs typeface="Arial" panose="020B0604020202020204" pitchFamily="34" charset="0"/>
                      </a:endParaRPr>
                    </a:p>
                  </a:txBody>
                  <a:tcPr marL="60369" marR="60369" marT="0" marB="0" anchor="ctr">
                    <a:solidFill>
                      <a:schemeClr val="tx2">
                        <a:lumMod val="20000"/>
                        <a:lumOff val="80000"/>
                      </a:schemeClr>
                    </a:solidFill>
                  </a:tcPr>
                </a:tc>
                <a:tc>
                  <a:txBody>
                    <a:bodyPr/>
                    <a:lstStyle/>
                    <a:p>
                      <a:pPr>
                        <a:lnSpc>
                          <a:spcPct val="115000"/>
                        </a:lnSpc>
                        <a:spcAft>
                          <a:spcPts val="0"/>
                        </a:spcAft>
                      </a:pPr>
                      <a:r>
                        <a:rPr lang="es-CO" sz="1600" dirty="0">
                          <a:solidFill>
                            <a:schemeClr val="bg1"/>
                          </a:solidFill>
                          <a:effectLst/>
                          <a:latin typeface="Arial" panose="020B0604020202020204" pitchFamily="34" charset="0"/>
                          <a:ea typeface="Calibri"/>
                          <a:cs typeface="Arial" panose="020B0604020202020204" pitchFamily="34" charset="0"/>
                        </a:rPr>
                        <a:t>Presentación: Vial</a:t>
                      </a:r>
                      <a:r>
                        <a:rPr lang="es-CO" sz="1600" baseline="0" dirty="0">
                          <a:solidFill>
                            <a:schemeClr val="bg1"/>
                          </a:solidFill>
                          <a:effectLst/>
                          <a:latin typeface="Arial" panose="020B0604020202020204" pitchFamily="34" charset="0"/>
                          <a:ea typeface="Calibri"/>
                          <a:cs typeface="Arial" panose="020B0604020202020204" pitchFamily="34" charset="0"/>
                        </a:rPr>
                        <a:t> por 1 ó 5 dosis</a:t>
                      </a:r>
                    </a:p>
                    <a:p>
                      <a:pPr>
                        <a:lnSpc>
                          <a:spcPct val="115000"/>
                        </a:lnSpc>
                        <a:spcAft>
                          <a:spcPts val="0"/>
                        </a:spcAft>
                      </a:pPr>
                      <a:r>
                        <a:rPr lang="es-CO" sz="1600" baseline="0" dirty="0">
                          <a:solidFill>
                            <a:schemeClr val="bg1"/>
                          </a:solidFill>
                          <a:effectLst/>
                          <a:latin typeface="Arial" panose="020B0604020202020204" pitchFamily="34" charset="0"/>
                          <a:ea typeface="Calibri"/>
                          <a:cs typeface="Arial" panose="020B0604020202020204" pitchFamily="34" charset="0"/>
                        </a:rPr>
                        <a:t>Dosis: 0,5 ml</a:t>
                      </a:r>
                    </a:p>
                    <a:p>
                      <a:pPr marL="0" marR="0" indent="0" algn="l" defTabSz="457200" rtl="0" eaLnBrk="1" fontAlgn="auto" latinLnBrk="0" hangingPunct="1">
                        <a:lnSpc>
                          <a:spcPct val="115000"/>
                        </a:lnSpc>
                        <a:spcBef>
                          <a:spcPts val="0"/>
                        </a:spcBef>
                        <a:spcAft>
                          <a:spcPts val="0"/>
                        </a:spcAft>
                        <a:buClrTx/>
                        <a:buSzTx/>
                        <a:buFontTx/>
                        <a:buNone/>
                        <a:tabLst/>
                        <a:defRPr/>
                      </a:pPr>
                      <a:r>
                        <a:rPr lang="es-CO" sz="1600" baseline="0" dirty="0">
                          <a:solidFill>
                            <a:schemeClr val="bg1"/>
                          </a:solidFill>
                          <a:effectLst/>
                          <a:latin typeface="Arial" panose="020B0604020202020204" pitchFamily="34" charset="0"/>
                          <a:ea typeface="Calibri"/>
                          <a:cs typeface="Arial" panose="020B0604020202020204" pitchFamily="34" charset="0"/>
                        </a:rPr>
                        <a:t>Calibre Aguja: 23 GX1</a:t>
                      </a:r>
                      <a:endParaRPr lang="es-CO" sz="1600" dirty="0">
                        <a:solidFill>
                          <a:schemeClr val="bg1"/>
                        </a:solidFill>
                        <a:effectLst/>
                        <a:latin typeface="Arial" panose="020B0604020202020204" pitchFamily="34" charset="0"/>
                        <a:ea typeface="Calibri"/>
                        <a:cs typeface="Arial" panose="020B0604020202020204" pitchFamily="34" charset="0"/>
                      </a:endParaRPr>
                    </a:p>
                  </a:txBody>
                  <a:tcPr marL="60369" marR="60369" marT="0" marB="0" anchor="ctr">
                    <a:solidFill>
                      <a:schemeClr val="tx2">
                        <a:lumMod val="20000"/>
                        <a:lumOff val="80000"/>
                      </a:schemeClr>
                    </a:solidFill>
                  </a:tcPr>
                </a:tc>
                <a:extLst>
                  <a:ext uri="{0D108BD9-81ED-4DB2-BD59-A6C34878D82A}">
                    <a16:rowId xmlns:a16="http://schemas.microsoft.com/office/drawing/2014/main" val="10001"/>
                  </a:ext>
                </a:extLst>
              </a:tr>
            </a:tbl>
          </a:graphicData>
        </a:graphic>
      </p:graphicFrame>
      <p:sp>
        <p:nvSpPr>
          <p:cNvPr id="4" name="Google Shape;284;p33">
            <a:extLst>
              <a:ext uri="{FF2B5EF4-FFF2-40B4-BE49-F238E27FC236}">
                <a16:creationId xmlns:a16="http://schemas.microsoft.com/office/drawing/2014/main" id="{46B68680-7037-49C7-8F6F-8228932AE155}"/>
              </a:ext>
            </a:extLst>
          </p:cNvPr>
          <p:cNvSpPr txBox="1"/>
          <p:nvPr/>
        </p:nvSpPr>
        <p:spPr>
          <a:xfrm>
            <a:off x="3211004" y="338619"/>
            <a:ext cx="5769992" cy="406931"/>
          </a:xfrm>
          <a:prstGeom prst="rect">
            <a:avLst/>
          </a:prstGeom>
          <a:solidFill>
            <a:schemeClr val="tx2">
              <a:lumMod val="20000"/>
              <a:lumOff val="80000"/>
            </a:schemeClr>
          </a:solidFill>
          <a:ln>
            <a:noFill/>
          </a:ln>
        </p:spPr>
        <p:txBody>
          <a:bodyPr spcFirstLastPara="1" vert="horz" wrap="square" lIns="91425" tIns="45700" rIns="91425" bIns="45700" rtlCol="0" anchor="t" anchorCtr="0">
            <a:noAutofit/>
          </a:bodyPr>
          <a:lstStyle>
            <a:lvl1pPr algn="ctr" defTabSz="914400">
              <a:lnSpc>
                <a:spcPct val="90000"/>
              </a:lnSpc>
              <a:spcBef>
                <a:spcPts val="0"/>
              </a:spcBef>
              <a:buClr>
                <a:schemeClr val="dk1"/>
              </a:buClr>
              <a:buSzPct val="100000"/>
              <a:buNone/>
              <a:defRPr sz="2800" b="1" cap="all" baseline="0">
                <a:solidFill>
                  <a:schemeClr val="dk1"/>
                </a:solidFill>
                <a:latin typeface="Arial" panose="020B0604020202020204" pitchFamily="34" charset="0"/>
                <a:ea typeface="Arial Narrow"/>
                <a:cs typeface="Arial" panose="020B0604020202020204" pitchFamily="34" charset="0"/>
              </a:defRPr>
            </a:lvl1pPr>
          </a:lstStyle>
          <a:p>
            <a:r>
              <a:rPr lang="es-CO" sz="2400" dirty="0">
                <a:sym typeface="Arial Narrow"/>
              </a:rPr>
              <a:t>Polio inyectable</a:t>
            </a:r>
            <a:endParaRPr sz="2400" dirty="0">
              <a:sym typeface="Arial Narrow"/>
            </a:endParaRPr>
          </a:p>
        </p:txBody>
      </p:sp>
      <p:pic>
        <p:nvPicPr>
          <p:cNvPr id="2050" name="Picture 2" descr="Busca ya las vacunas ¡es gratis, hazlo de una!">
            <a:extLst>
              <a:ext uri="{FF2B5EF4-FFF2-40B4-BE49-F238E27FC236}">
                <a16:creationId xmlns:a16="http://schemas.microsoft.com/office/drawing/2014/main" id="{5AD0800B-BBAB-40FB-81C2-523DA5F011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6955" y="3035647"/>
            <a:ext cx="2503489" cy="24483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3684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graphicFrame>
        <p:nvGraphicFramePr>
          <p:cNvPr id="7" name="3 Tabla">
            <a:extLst>
              <a:ext uri="{FF2B5EF4-FFF2-40B4-BE49-F238E27FC236}">
                <a16:creationId xmlns:a16="http://schemas.microsoft.com/office/drawing/2014/main" id="{BA84A3CA-C01E-4647-9F49-E291F6415BC8}"/>
              </a:ext>
            </a:extLst>
          </p:cNvPr>
          <p:cNvGraphicFramePr>
            <a:graphicFrameLocks noGrp="1"/>
          </p:cNvGraphicFramePr>
          <p:nvPr>
            <p:extLst>
              <p:ext uri="{D42A27DB-BD31-4B8C-83A1-F6EECF244321}">
                <p14:modId xmlns:p14="http://schemas.microsoft.com/office/powerpoint/2010/main" val="3386638551"/>
              </p:ext>
            </p:extLst>
          </p:nvPr>
        </p:nvGraphicFramePr>
        <p:xfrm>
          <a:off x="812800" y="1259831"/>
          <a:ext cx="10769600" cy="4870219"/>
        </p:xfrm>
        <a:graphic>
          <a:graphicData uri="http://schemas.openxmlformats.org/drawingml/2006/table">
            <a:tbl>
              <a:tblPr firstRow="1" firstCol="1" bandRow="1">
                <a:tableStyleId>{5A111915-BE36-4E01-A7E5-04B1672EAD32}</a:tableStyleId>
              </a:tblPr>
              <a:tblGrid>
                <a:gridCol w="1790700">
                  <a:extLst>
                    <a:ext uri="{9D8B030D-6E8A-4147-A177-3AD203B41FA5}">
                      <a16:colId xmlns:a16="http://schemas.microsoft.com/office/drawing/2014/main" val="20000"/>
                    </a:ext>
                  </a:extLst>
                </a:gridCol>
                <a:gridCol w="5039500">
                  <a:extLst>
                    <a:ext uri="{9D8B030D-6E8A-4147-A177-3AD203B41FA5}">
                      <a16:colId xmlns:a16="http://schemas.microsoft.com/office/drawing/2014/main" val="20002"/>
                    </a:ext>
                  </a:extLst>
                </a:gridCol>
                <a:gridCol w="3939400">
                  <a:extLst>
                    <a:ext uri="{9D8B030D-6E8A-4147-A177-3AD203B41FA5}">
                      <a16:colId xmlns:a16="http://schemas.microsoft.com/office/drawing/2014/main" val="20003"/>
                    </a:ext>
                  </a:extLst>
                </a:gridCol>
              </a:tblGrid>
              <a:tr h="318955">
                <a:tc>
                  <a:txBody>
                    <a:bodyPr/>
                    <a:lstStyle/>
                    <a:p>
                      <a:pPr algn="ctr">
                        <a:lnSpc>
                          <a:spcPct val="115000"/>
                        </a:lnSpc>
                        <a:spcAft>
                          <a:spcPts val="0"/>
                        </a:spcAft>
                      </a:pPr>
                      <a:r>
                        <a:rPr lang="es-CO" sz="1400" dirty="0">
                          <a:solidFill>
                            <a:schemeClr val="bg1"/>
                          </a:solidFill>
                          <a:effectLst/>
                          <a:latin typeface="Arial" panose="020B0604020202020204" pitchFamily="34" charset="0"/>
                          <a:cs typeface="Arial" panose="020B0604020202020204" pitchFamily="34" charset="0"/>
                        </a:rPr>
                        <a:t>BIOLÓGICO</a:t>
                      </a:r>
                    </a:p>
                    <a:p>
                      <a:pPr algn="ctr">
                        <a:lnSpc>
                          <a:spcPct val="115000"/>
                        </a:lnSpc>
                        <a:spcAft>
                          <a:spcPts val="0"/>
                        </a:spcAft>
                      </a:pPr>
                      <a:r>
                        <a:rPr lang="es-CO" sz="1400" dirty="0">
                          <a:solidFill>
                            <a:schemeClr val="bg1"/>
                          </a:solidFill>
                          <a:effectLst/>
                          <a:latin typeface="Arial" panose="020B0604020202020204" pitchFamily="34" charset="0"/>
                          <a:ea typeface="Calibri"/>
                          <a:cs typeface="Arial" panose="020B0604020202020204" pitchFamily="34" charset="0"/>
                        </a:rPr>
                        <a:t>DOSIS</a:t>
                      </a:r>
                    </a:p>
                  </a:txBody>
                  <a:tcPr marL="33538" marR="33538" marT="0" marB="0" anchor="ctr">
                    <a:solidFill>
                      <a:schemeClr val="tx1">
                        <a:lumMod val="75000"/>
                      </a:schemeClr>
                    </a:solidFill>
                  </a:tcPr>
                </a:tc>
                <a:tc>
                  <a:txBody>
                    <a:bodyPr/>
                    <a:lstStyle/>
                    <a:p>
                      <a:pPr algn="ctr">
                        <a:lnSpc>
                          <a:spcPct val="115000"/>
                        </a:lnSpc>
                        <a:spcAft>
                          <a:spcPts val="0"/>
                        </a:spcAft>
                      </a:pPr>
                      <a:r>
                        <a:rPr lang="es-CO" sz="1400" dirty="0">
                          <a:solidFill>
                            <a:schemeClr val="bg1"/>
                          </a:solidFill>
                          <a:effectLst/>
                          <a:latin typeface="Arial" panose="020B0604020202020204" pitchFamily="34" charset="0"/>
                          <a:cs typeface="Arial" panose="020B0604020202020204" pitchFamily="34" charset="0"/>
                        </a:rPr>
                        <a:t>PREVIENE CONTRA</a:t>
                      </a:r>
                      <a:endParaRPr lang="es-CO" sz="1400" dirty="0">
                        <a:solidFill>
                          <a:schemeClr val="bg1"/>
                        </a:solidFill>
                        <a:effectLst/>
                        <a:latin typeface="Arial" panose="020B0604020202020204" pitchFamily="34" charset="0"/>
                        <a:ea typeface="Calibri"/>
                        <a:cs typeface="Arial" panose="020B0604020202020204" pitchFamily="34" charset="0"/>
                      </a:endParaRPr>
                    </a:p>
                  </a:txBody>
                  <a:tcPr marL="33538" marR="33538" marT="0" marB="0" anchor="ctr">
                    <a:solidFill>
                      <a:schemeClr val="tx1">
                        <a:lumMod val="75000"/>
                      </a:schemeClr>
                    </a:solidFill>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s-CO" sz="1400" dirty="0">
                          <a:solidFill>
                            <a:schemeClr val="bg1"/>
                          </a:solidFill>
                          <a:effectLst/>
                          <a:latin typeface="Arial" panose="020B0604020202020204" pitchFamily="34" charset="0"/>
                          <a:ea typeface="+mn-ea"/>
                          <a:cs typeface="Arial" panose="020B0604020202020204" pitchFamily="34" charset="0"/>
                        </a:rPr>
                        <a:t>PRESENTACIÓN</a:t>
                      </a:r>
                      <a:endParaRPr lang="es-CO" sz="1400" dirty="0">
                        <a:solidFill>
                          <a:schemeClr val="bg1"/>
                        </a:solidFill>
                        <a:effectLst/>
                        <a:latin typeface="Arial" panose="020B0604020202020204" pitchFamily="34" charset="0"/>
                        <a:ea typeface="Calibri"/>
                        <a:cs typeface="Arial" panose="020B0604020202020204" pitchFamily="34" charset="0"/>
                      </a:endParaRPr>
                    </a:p>
                  </a:txBody>
                  <a:tcPr marL="33538" marR="33538" marT="0" marB="0" anchor="ctr">
                    <a:solidFill>
                      <a:schemeClr val="tx1">
                        <a:lumMod val="75000"/>
                      </a:schemeClr>
                    </a:solidFill>
                  </a:tcPr>
                </a:tc>
                <a:extLst>
                  <a:ext uri="{0D108BD9-81ED-4DB2-BD59-A6C34878D82A}">
                    <a16:rowId xmlns:a16="http://schemas.microsoft.com/office/drawing/2014/main" val="10000"/>
                  </a:ext>
                </a:extLst>
              </a:tr>
              <a:tr h="4400382">
                <a:tc>
                  <a:txBody>
                    <a:bodyPr/>
                    <a:lstStyle/>
                    <a:p>
                      <a:pPr algn="ctr">
                        <a:lnSpc>
                          <a:spcPct val="115000"/>
                        </a:lnSpc>
                        <a:spcAft>
                          <a:spcPts val="0"/>
                        </a:spcAft>
                      </a:pPr>
                      <a:r>
                        <a:rPr lang="es-CO" sz="1400" b="1" dirty="0">
                          <a:solidFill>
                            <a:schemeClr val="bg1"/>
                          </a:solidFill>
                          <a:effectLst/>
                          <a:latin typeface="Arial" panose="020B0604020202020204" pitchFamily="34" charset="0"/>
                          <a:cs typeface="Arial" panose="020B0604020202020204" pitchFamily="34" charset="0"/>
                        </a:rPr>
                        <a:t> (DPT - DIFTERIA TOS FERINA , TÉTANOS-</a:t>
                      </a:r>
                    </a:p>
                    <a:p>
                      <a:pPr algn="ctr">
                        <a:lnSpc>
                          <a:spcPct val="115000"/>
                        </a:lnSpc>
                        <a:spcAft>
                          <a:spcPts val="0"/>
                        </a:spcAft>
                      </a:pPr>
                      <a:r>
                        <a:rPr lang="es-CO" sz="1400" b="1" dirty="0">
                          <a:solidFill>
                            <a:schemeClr val="bg1"/>
                          </a:solidFill>
                          <a:effectLst/>
                          <a:latin typeface="Arial" panose="020B0604020202020204" pitchFamily="34" charset="0"/>
                          <a:cs typeface="Arial" panose="020B0604020202020204" pitchFamily="34" charset="0"/>
                        </a:rPr>
                        <a:t>HB Y Hib)</a:t>
                      </a:r>
                    </a:p>
                    <a:p>
                      <a:pPr algn="ctr">
                        <a:lnSpc>
                          <a:spcPct val="115000"/>
                        </a:lnSpc>
                        <a:spcAft>
                          <a:spcPts val="0"/>
                        </a:spcAft>
                      </a:pPr>
                      <a:endParaRPr lang="es-CO" sz="1400" b="1" dirty="0">
                        <a:solidFill>
                          <a:schemeClr val="bg1"/>
                        </a:solidFill>
                        <a:effectLst/>
                        <a:latin typeface="Arial" panose="020B0604020202020204" pitchFamily="34" charset="0"/>
                        <a:ea typeface="Calibri"/>
                        <a:cs typeface="Arial" panose="020B0604020202020204" pitchFamily="34" charset="0"/>
                      </a:endParaRPr>
                    </a:p>
                    <a:p>
                      <a:pPr algn="ctr">
                        <a:lnSpc>
                          <a:spcPct val="115000"/>
                        </a:lnSpc>
                        <a:spcAft>
                          <a:spcPts val="0"/>
                        </a:spcAft>
                      </a:pPr>
                      <a:endParaRPr lang="es-CO" sz="1400" b="1" dirty="0">
                        <a:solidFill>
                          <a:schemeClr val="bg1"/>
                        </a:solidFill>
                        <a:effectLst/>
                        <a:latin typeface="Arial" panose="020B0604020202020204" pitchFamily="34" charset="0"/>
                        <a:ea typeface="Calibri"/>
                        <a:cs typeface="Arial" panose="020B0604020202020204" pitchFamily="34" charset="0"/>
                      </a:endParaRPr>
                    </a:p>
                    <a:p>
                      <a:pPr algn="ctr">
                        <a:lnSpc>
                          <a:spcPct val="115000"/>
                        </a:lnSpc>
                        <a:spcAft>
                          <a:spcPts val="0"/>
                        </a:spcAft>
                      </a:pPr>
                      <a:endParaRPr lang="es-CO" sz="1400" b="1" dirty="0">
                        <a:solidFill>
                          <a:schemeClr val="bg1"/>
                        </a:solidFill>
                        <a:effectLst/>
                        <a:latin typeface="Arial" panose="020B0604020202020204" pitchFamily="34" charset="0"/>
                        <a:ea typeface="Calibri"/>
                        <a:cs typeface="Arial" panose="020B0604020202020204" pitchFamily="34" charset="0"/>
                      </a:endParaRPr>
                    </a:p>
                    <a:p>
                      <a:pPr marL="0" marR="0" indent="0" algn="ctr" defTabSz="457200" rtl="0" eaLnBrk="1" fontAlgn="auto" latinLnBrk="0" hangingPunct="1">
                        <a:lnSpc>
                          <a:spcPct val="115000"/>
                        </a:lnSpc>
                        <a:spcBef>
                          <a:spcPts val="0"/>
                        </a:spcBef>
                        <a:spcAft>
                          <a:spcPts val="0"/>
                        </a:spcAft>
                        <a:buClrTx/>
                        <a:buSzTx/>
                        <a:buFontTx/>
                        <a:buNone/>
                        <a:tabLst/>
                        <a:defRPr/>
                      </a:pPr>
                      <a:r>
                        <a:rPr lang="es-CO" sz="1400" b="0" baseline="0" dirty="0">
                          <a:solidFill>
                            <a:schemeClr val="bg1"/>
                          </a:solidFill>
                          <a:effectLst/>
                          <a:latin typeface="Arial" panose="020B0604020202020204" pitchFamily="34" charset="0"/>
                          <a:ea typeface="Calibri"/>
                          <a:cs typeface="Arial" panose="020B0604020202020204" pitchFamily="34" charset="0"/>
                        </a:rPr>
                        <a:t>Son 3 dosis </a:t>
                      </a:r>
                    </a:p>
                    <a:p>
                      <a:pPr marL="0" marR="0" indent="0" algn="ctr" defTabSz="457200" rtl="0" eaLnBrk="1" fontAlgn="auto" latinLnBrk="0" hangingPunct="1">
                        <a:lnSpc>
                          <a:spcPct val="115000"/>
                        </a:lnSpc>
                        <a:spcBef>
                          <a:spcPts val="0"/>
                        </a:spcBef>
                        <a:spcAft>
                          <a:spcPts val="0"/>
                        </a:spcAft>
                        <a:buClrTx/>
                        <a:buSzTx/>
                        <a:buFontTx/>
                        <a:buNone/>
                        <a:tabLst/>
                        <a:defRPr/>
                      </a:pPr>
                      <a:r>
                        <a:rPr lang="es-CO" sz="1400" b="0" baseline="0" dirty="0">
                          <a:solidFill>
                            <a:schemeClr val="bg1"/>
                          </a:solidFill>
                          <a:effectLst/>
                          <a:latin typeface="Arial" panose="020B0604020202020204" pitchFamily="34" charset="0"/>
                          <a:ea typeface="Calibri"/>
                          <a:cs typeface="Arial" panose="020B0604020202020204" pitchFamily="34" charset="0"/>
                        </a:rPr>
                        <a:t>(2,4,6 meses)</a:t>
                      </a:r>
                    </a:p>
                    <a:p>
                      <a:pPr marL="0" marR="0" indent="0" algn="ctr" defTabSz="457200" rtl="0" eaLnBrk="1" fontAlgn="auto" latinLnBrk="0" hangingPunct="1">
                        <a:lnSpc>
                          <a:spcPct val="115000"/>
                        </a:lnSpc>
                        <a:spcBef>
                          <a:spcPts val="0"/>
                        </a:spcBef>
                        <a:spcAft>
                          <a:spcPts val="0"/>
                        </a:spcAft>
                        <a:buClrTx/>
                        <a:buSzTx/>
                        <a:buFontTx/>
                        <a:buNone/>
                        <a:tabLst/>
                        <a:defRPr/>
                      </a:pPr>
                      <a:r>
                        <a:rPr lang="es-CO" sz="1400" b="0" baseline="0" dirty="0">
                          <a:solidFill>
                            <a:schemeClr val="bg1"/>
                          </a:solidFill>
                          <a:effectLst/>
                          <a:latin typeface="Arial" panose="020B0604020202020204" pitchFamily="34" charset="0"/>
                          <a:ea typeface="Calibri"/>
                          <a:cs typeface="Arial" panose="020B0604020202020204" pitchFamily="34" charset="0"/>
                        </a:rPr>
                        <a:t> y </a:t>
                      </a:r>
                    </a:p>
                    <a:p>
                      <a:pPr marL="0" marR="0" indent="0" algn="ctr" defTabSz="457200" rtl="0" eaLnBrk="1" fontAlgn="auto" latinLnBrk="0" hangingPunct="1">
                        <a:lnSpc>
                          <a:spcPct val="115000"/>
                        </a:lnSpc>
                        <a:spcBef>
                          <a:spcPts val="0"/>
                        </a:spcBef>
                        <a:spcAft>
                          <a:spcPts val="0"/>
                        </a:spcAft>
                        <a:buClrTx/>
                        <a:buSzTx/>
                        <a:buFontTx/>
                        <a:buNone/>
                        <a:tabLst/>
                        <a:defRPr/>
                      </a:pPr>
                      <a:r>
                        <a:rPr lang="es-CO" sz="1400" b="0" baseline="0" dirty="0">
                          <a:solidFill>
                            <a:schemeClr val="bg1"/>
                          </a:solidFill>
                          <a:effectLst/>
                          <a:latin typeface="Arial" panose="020B0604020202020204" pitchFamily="34" charset="0"/>
                          <a:ea typeface="Calibri"/>
                          <a:cs typeface="Arial" panose="020B0604020202020204" pitchFamily="34" charset="0"/>
                        </a:rPr>
                        <a:t>1 refuerzo </a:t>
                      </a:r>
                    </a:p>
                    <a:p>
                      <a:pPr marL="0" marR="0" indent="0" algn="ctr" defTabSz="457200" rtl="0" eaLnBrk="1" fontAlgn="auto" latinLnBrk="0" hangingPunct="1">
                        <a:lnSpc>
                          <a:spcPct val="115000"/>
                        </a:lnSpc>
                        <a:spcBef>
                          <a:spcPts val="0"/>
                        </a:spcBef>
                        <a:spcAft>
                          <a:spcPts val="0"/>
                        </a:spcAft>
                        <a:buClrTx/>
                        <a:buSzTx/>
                        <a:buFontTx/>
                        <a:buNone/>
                        <a:tabLst/>
                        <a:defRPr/>
                      </a:pPr>
                      <a:r>
                        <a:rPr lang="es-CO" sz="1400" b="0" baseline="0" dirty="0">
                          <a:solidFill>
                            <a:schemeClr val="bg1"/>
                          </a:solidFill>
                          <a:effectLst/>
                          <a:latin typeface="Arial" panose="020B0604020202020204" pitchFamily="34" charset="0"/>
                          <a:ea typeface="Calibri"/>
                          <a:cs typeface="Arial" panose="020B0604020202020204" pitchFamily="34" charset="0"/>
                        </a:rPr>
                        <a:t>(18 meses)</a:t>
                      </a:r>
                      <a:endParaRPr lang="es-CO" sz="1400" b="0" dirty="0">
                        <a:solidFill>
                          <a:schemeClr val="bg1"/>
                        </a:solidFill>
                        <a:effectLst/>
                        <a:latin typeface="Arial" panose="020B0604020202020204" pitchFamily="34" charset="0"/>
                        <a:ea typeface="Calibri"/>
                        <a:cs typeface="Arial" panose="020B0604020202020204" pitchFamily="34" charset="0"/>
                      </a:endParaRPr>
                    </a:p>
                    <a:p>
                      <a:pPr algn="ctr">
                        <a:lnSpc>
                          <a:spcPct val="115000"/>
                        </a:lnSpc>
                        <a:spcAft>
                          <a:spcPts val="0"/>
                        </a:spcAft>
                      </a:pPr>
                      <a:endParaRPr lang="es-CO" sz="1400" b="1" dirty="0">
                        <a:solidFill>
                          <a:schemeClr val="bg1"/>
                        </a:solidFill>
                        <a:effectLst/>
                        <a:latin typeface="Arial" panose="020B0604020202020204" pitchFamily="34" charset="0"/>
                        <a:ea typeface="Calibri"/>
                        <a:cs typeface="Arial" panose="020B0604020202020204" pitchFamily="34" charset="0"/>
                      </a:endParaRPr>
                    </a:p>
                  </a:txBody>
                  <a:tcPr marL="33538" marR="33538" marT="0" marB="0" anchor="ctr">
                    <a:solidFill>
                      <a:schemeClr val="tx2">
                        <a:lumMod val="20000"/>
                        <a:lumOff val="80000"/>
                      </a:schemeClr>
                    </a:solidFill>
                  </a:tcPr>
                </a:tc>
                <a:tc>
                  <a:txBody>
                    <a:bodyPr/>
                    <a:lstStyle/>
                    <a:p>
                      <a:pPr algn="just">
                        <a:lnSpc>
                          <a:spcPct val="115000"/>
                        </a:lnSpc>
                        <a:spcAft>
                          <a:spcPts val="0"/>
                        </a:spcAft>
                      </a:pPr>
                      <a:r>
                        <a:rPr lang="es-CO" sz="1400" b="1" dirty="0">
                          <a:solidFill>
                            <a:schemeClr val="bg1"/>
                          </a:solidFill>
                          <a:effectLst/>
                          <a:latin typeface="Arial" panose="020B0604020202020204" pitchFamily="34" charset="0"/>
                          <a:cs typeface="Arial" panose="020B0604020202020204" pitchFamily="34" charset="0"/>
                        </a:rPr>
                        <a:t>DIFTERIA: </a:t>
                      </a:r>
                      <a:r>
                        <a:rPr lang="es-CO" sz="1400" dirty="0">
                          <a:solidFill>
                            <a:schemeClr val="bg1"/>
                          </a:solidFill>
                          <a:effectLst/>
                          <a:latin typeface="Arial" panose="020B0604020202020204" pitchFamily="34" charset="0"/>
                          <a:cs typeface="Arial" panose="020B0604020202020204" pitchFamily="34" charset="0"/>
                        </a:rPr>
                        <a:t>Es una enfermedad infecciosa causada por la bacteria Corynebacterium diphtheria, que infecta principalmente la garganta y las vías respiratorias superiores, y produce una toxina que afecta a otros órganos (miocarditis o neuropatía periférica)</a:t>
                      </a:r>
                    </a:p>
                    <a:p>
                      <a:pPr algn="just">
                        <a:lnSpc>
                          <a:spcPct val="115000"/>
                        </a:lnSpc>
                        <a:spcAft>
                          <a:spcPts val="0"/>
                        </a:spcAft>
                      </a:pPr>
                      <a:r>
                        <a:rPr lang="es-CO" sz="1400" b="1" dirty="0">
                          <a:solidFill>
                            <a:schemeClr val="bg1"/>
                          </a:solidFill>
                          <a:effectLst/>
                          <a:latin typeface="Arial" panose="020B0604020202020204" pitchFamily="34" charset="0"/>
                          <a:cs typeface="Arial" panose="020B0604020202020204" pitchFamily="34" charset="0"/>
                        </a:rPr>
                        <a:t>TOS FERINA: </a:t>
                      </a:r>
                      <a:r>
                        <a:rPr lang="es-CO" sz="1400" dirty="0">
                          <a:solidFill>
                            <a:schemeClr val="bg1"/>
                          </a:solidFill>
                          <a:effectLst/>
                          <a:latin typeface="Arial" panose="020B0604020202020204" pitchFamily="34" charset="0"/>
                          <a:cs typeface="Arial" panose="020B0604020202020204" pitchFamily="34" charset="0"/>
                        </a:rPr>
                        <a:t>es una enfermedad causada por la bacteria </a:t>
                      </a:r>
                      <a:r>
                        <a:rPr lang="es-CO" sz="1400" dirty="0" err="1">
                          <a:solidFill>
                            <a:schemeClr val="bg1"/>
                          </a:solidFill>
                          <a:effectLst/>
                          <a:latin typeface="Arial" panose="020B0604020202020204" pitchFamily="34" charset="0"/>
                          <a:cs typeface="Arial" panose="020B0604020202020204" pitchFamily="34" charset="0"/>
                        </a:rPr>
                        <a:t>Bordetella</a:t>
                      </a:r>
                      <a:r>
                        <a:rPr lang="es-CO" sz="1400" dirty="0">
                          <a:solidFill>
                            <a:schemeClr val="bg1"/>
                          </a:solidFill>
                          <a:effectLst/>
                          <a:latin typeface="Arial" panose="020B0604020202020204" pitchFamily="34" charset="0"/>
                          <a:cs typeface="Arial" panose="020B0604020202020204" pitchFamily="34" charset="0"/>
                        </a:rPr>
                        <a:t> </a:t>
                      </a:r>
                      <a:r>
                        <a:rPr lang="es-CO" sz="1400" dirty="0" err="1">
                          <a:solidFill>
                            <a:schemeClr val="bg1"/>
                          </a:solidFill>
                          <a:effectLst/>
                          <a:latin typeface="Arial" panose="020B0604020202020204" pitchFamily="34" charset="0"/>
                          <a:cs typeface="Arial" panose="020B0604020202020204" pitchFamily="34" charset="0"/>
                        </a:rPr>
                        <a:t>pertussis</a:t>
                      </a:r>
                      <a:r>
                        <a:rPr lang="es-CO" sz="1400" dirty="0">
                          <a:solidFill>
                            <a:schemeClr val="bg1"/>
                          </a:solidFill>
                          <a:effectLst/>
                          <a:latin typeface="Arial" panose="020B0604020202020204" pitchFamily="34" charset="0"/>
                          <a:cs typeface="Arial" panose="020B0604020202020204" pitchFamily="34" charset="0"/>
                        </a:rPr>
                        <a:t> que se trasmite al toser o estornudar. Afecta al aparato respiratorio (pulmones y vías respiratorias) de forma generalmente leve, pero puede llegar a ser grave en los lactantes más pequeños.</a:t>
                      </a:r>
                    </a:p>
                    <a:p>
                      <a:pPr algn="just">
                        <a:lnSpc>
                          <a:spcPct val="115000"/>
                        </a:lnSpc>
                        <a:spcAft>
                          <a:spcPts val="0"/>
                        </a:spcAft>
                      </a:pPr>
                      <a:r>
                        <a:rPr lang="es-CO" sz="1400" b="1" dirty="0">
                          <a:solidFill>
                            <a:schemeClr val="bg1"/>
                          </a:solidFill>
                          <a:effectLst/>
                          <a:latin typeface="Arial" panose="020B0604020202020204" pitchFamily="34" charset="0"/>
                          <a:cs typeface="Arial" panose="020B0604020202020204" pitchFamily="34" charset="0"/>
                        </a:rPr>
                        <a:t>TÉTANOS: </a:t>
                      </a:r>
                      <a:r>
                        <a:rPr lang="es-CO" sz="1400" dirty="0">
                          <a:solidFill>
                            <a:schemeClr val="bg1"/>
                          </a:solidFill>
                          <a:effectLst/>
                          <a:latin typeface="Arial" panose="020B0604020202020204" pitchFamily="34" charset="0"/>
                          <a:cs typeface="Arial" panose="020B0604020202020204" pitchFamily="34" charset="0"/>
                        </a:rPr>
                        <a:t>El tétanos es una enfermedad grave del sistema nervioso causada por una bacteria productora de toxinas. La enfermedad produce contracciones musculares, especialmente en la mandíbula y los músculos del cuello.</a:t>
                      </a:r>
                    </a:p>
                    <a:p>
                      <a:pPr algn="just">
                        <a:lnSpc>
                          <a:spcPct val="115000"/>
                        </a:lnSpc>
                        <a:spcAft>
                          <a:spcPts val="0"/>
                        </a:spcAft>
                      </a:pPr>
                      <a:r>
                        <a:rPr lang="es-CO" sz="1400" b="1" dirty="0">
                          <a:solidFill>
                            <a:schemeClr val="bg1"/>
                          </a:solidFill>
                          <a:effectLst/>
                          <a:latin typeface="Arial" panose="020B0604020202020204" pitchFamily="34" charset="0"/>
                          <a:cs typeface="Arial" panose="020B0604020202020204" pitchFamily="34" charset="0"/>
                        </a:rPr>
                        <a:t>HAEMOPHILUS INFLUENZAE TIPO B: </a:t>
                      </a:r>
                      <a:r>
                        <a:rPr lang="es-CO" sz="1400" dirty="0">
                          <a:solidFill>
                            <a:schemeClr val="bg1"/>
                          </a:solidFill>
                          <a:effectLst/>
                          <a:latin typeface="Arial" panose="020B0604020202020204" pitchFamily="34" charset="0"/>
                          <a:cs typeface="Arial" panose="020B0604020202020204" pitchFamily="34" charset="0"/>
                        </a:rPr>
                        <a:t>Es una afección grave causada por la bacteria llamada Haemophilus influenzae tipo b (Hib). Pude causar meningitis o neumonías graves,</a:t>
                      </a:r>
                    </a:p>
                    <a:p>
                      <a:pPr algn="just">
                        <a:lnSpc>
                          <a:spcPct val="115000"/>
                        </a:lnSpc>
                        <a:spcAft>
                          <a:spcPts val="0"/>
                        </a:spcAft>
                      </a:pPr>
                      <a:r>
                        <a:rPr lang="es-CO" sz="1400" b="1" dirty="0">
                          <a:solidFill>
                            <a:schemeClr val="bg1"/>
                          </a:solidFill>
                          <a:effectLst/>
                          <a:latin typeface="Arial" panose="020B0604020202020204" pitchFamily="34" charset="0"/>
                          <a:ea typeface="Calibri"/>
                          <a:cs typeface="Arial" panose="020B0604020202020204" pitchFamily="34" charset="0"/>
                        </a:rPr>
                        <a:t>HEPATITIS B</a:t>
                      </a:r>
                    </a:p>
                  </a:txBody>
                  <a:tcPr marL="33538" marR="33538" marT="0" marB="0" anchor="ctr">
                    <a:solidFill>
                      <a:schemeClr val="tx2">
                        <a:lumMod val="20000"/>
                        <a:lumOff val="80000"/>
                      </a:schemeClr>
                    </a:solidFill>
                  </a:tcPr>
                </a:tc>
                <a:tc>
                  <a:txBody>
                    <a:bodyPr/>
                    <a:lstStyle/>
                    <a:p>
                      <a:pPr>
                        <a:lnSpc>
                          <a:spcPct val="115000"/>
                        </a:lnSpc>
                        <a:spcAft>
                          <a:spcPts val="0"/>
                        </a:spcAft>
                      </a:pPr>
                      <a:r>
                        <a:rPr lang="es-CO" sz="1400" dirty="0">
                          <a:solidFill>
                            <a:schemeClr val="bg1"/>
                          </a:solidFill>
                          <a:effectLst/>
                          <a:latin typeface="Arial" panose="020B0604020202020204" pitchFamily="34" charset="0"/>
                          <a:ea typeface="Calibri"/>
                          <a:cs typeface="Arial" panose="020B0604020202020204" pitchFamily="34" charset="0"/>
                        </a:rPr>
                        <a:t>Presentación: Liquida frasco por 1 dosis </a:t>
                      </a:r>
                      <a:r>
                        <a:rPr lang="es-CO" sz="1400" baseline="0" dirty="0" err="1">
                          <a:solidFill>
                            <a:schemeClr val="bg1"/>
                          </a:solidFill>
                          <a:effectLst/>
                          <a:latin typeface="Arial" panose="020B0604020202020204" pitchFamily="34" charset="0"/>
                          <a:ea typeface="Calibri"/>
                          <a:cs typeface="Arial" panose="020B0604020202020204" pitchFamily="34" charset="0"/>
                        </a:rPr>
                        <a:t>Dosis</a:t>
                      </a:r>
                      <a:r>
                        <a:rPr lang="es-CO" sz="1400" baseline="0" dirty="0">
                          <a:solidFill>
                            <a:schemeClr val="bg1"/>
                          </a:solidFill>
                          <a:effectLst/>
                          <a:latin typeface="Arial" panose="020B0604020202020204" pitchFamily="34" charset="0"/>
                          <a:ea typeface="Calibri"/>
                          <a:cs typeface="Arial" panose="020B0604020202020204" pitchFamily="34" charset="0"/>
                        </a:rPr>
                        <a:t>: 0,5 ml</a:t>
                      </a:r>
                    </a:p>
                    <a:p>
                      <a:pPr marL="0" marR="0" indent="0" algn="l" defTabSz="457200" rtl="0" eaLnBrk="1" fontAlgn="auto" latinLnBrk="0" hangingPunct="1">
                        <a:lnSpc>
                          <a:spcPct val="115000"/>
                        </a:lnSpc>
                        <a:spcBef>
                          <a:spcPts val="0"/>
                        </a:spcBef>
                        <a:spcAft>
                          <a:spcPts val="0"/>
                        </a:spcAft>
                        <a:buClrTx/>
                        <a:buSzTx/>
                        <a:buFontTx/>
                        <a:buNone/>
                        <a:tabLst/>
                        <a:defRPr/>
                      </a:pPr>
                      <a:r>
                        <a:rPr lang="es-CO" sz="1400" baseline="0" dirty="0">
                          <a:solidFill>
                            <a:schemeClr val="bg1"/>
                          </a:solidFill>
                          <a:effectLst/>
                          <a:latin typeface="Arial" panose="020B0604020202020204" pitchFamily="34" charset="0"/>
                          <a:ea typeface="Calibri"/>
                          <a:cs typeface="Arial" panose="020B0604020202020204" pitchFamily="34" charset="0"/>
                        </a:rPr>
                        <a:t>Calibre Aguja: 23 GX1</a:t>
                      </a:r>
                    </a:p>
                  </a:txBody>
                  <a:tcPr marL="33538" marR="33538" marT="0" marB="0" anchor="ctr">
                    <a:solidFill>
                      <a:schemeClr val="tx2">
                        <a:lumMod val="20000"/>
                        <a:lumOff val="80000"/>
                      </a:schemeClr>
                    </a:solidFill>
                  </a:tcPr>
                </a:tc>
                <a:extLst>
                  <a:ext uri="{0D108BD9-81ED-4DB2-BD59-A6C34878D82A}">
                    <a16:rowId xmlns:a16="http://schemas.microsoft.com/office/drawing/2014/main" val="10001"/>
                  </a:ext>
                </a:extLst>
              </a:tr>
            </a:tbl>
          </a:graphicData>
        </a:graphic>
      </p:graphicFrame>
      <p:sp>
        <p:nvSpPr>
          <p:cNvPr id="8" name="Google Shape;284;p33">
            <a:extLst>
              <a:ext uri="{FF2B5EF4-FFF2-40B4-BE49-F238E27FC236}">
                <a16:creationId xmlns:a16="http://schemas.microsoft.com/office/drawing/2014/main" id="{8FC19080-740A-424F-9CA0-8BCF67AFDDBA}"/>
              </a:ext>
            </a:extLst>
          </p:cNvPr>
          <p:cNvSpPr txBox="1"/>
          <p:nvPr/>
        </p:nvSpPr>
        <p:spPr>
          <a:xfrm>
            <a:off x="4201604" y="471901"/>
            <a:ext cx="3788792" cy="406931"/>
          </a:xfrm>
          <a:prstGeom prst="rect">
            <a:avLst/>
          </a:prstGeom>
          <a:solidFill>
            <a:schemeClr val="tx2">
              <a:lumMod val="20000"/>
              <a:lumOff val="80000"/>
            </a:schemeClr>
          </a:solidFill>
          <a:ln>
            <a:noFill/>
          </a:ln>
        </p:spPr>
        <p:txBody>
          <a:bodyPr spcFirstLastPara="1" vert="horz" wrap="square" lIns="91425" tIns="45700" rIns="91425" bIns="45700" rtlCol="0" anchor="t" anchorCtr="0">
            <a:noAutofit/>
          </a:bodyPr>
          <a:lstStyle>
            <a:lvl1pPr algn="ctr" defTabSz="914400">
              <a:lnSpc>
                <a:spcPct val="90000"/>
              </a:lnSpc>
              <a:spcBef>
                <a:spcPts val="0"/>
              </a:spcBef>
              <a:buClr>
                <a:schemeClr val="dk1"/>
              </a:buClr>
              <a:buSzPct val="100000"/>
              <a:buNone/>
              <a:defRPr sz="2800" b="1" cap="all" baseline="0">
                <a:solidFill>
                  <a:schemeClr val="dk1"/>
                </a:solidFill>
                <a:latin typeface="Arial" panose="020B0604020202020204" pitchFamily="34" charset="0"/>
                <a:ea typeface="Arial Narrow"/>
                <a:cs typeface="Arial" panose="020B0604020202020204" pitchFamily="34" charset="0"/>
              </a:defRPr>
            </a:lvl1pPr>
          </a:lstStyle>
          <a:p>
            <a:r>
              <a:rPr lang="es-CO" sz="2400" dirty="0">
                <a:sym typeface="Arial Narrow"/>
              </a:rPr>
              <a:t>pentavalente</a:t>
            </a:r>
            <a:endParaRPr sz="2400" dirty="0">
              <a:sym typeface="Arial Narrow"/>
            </a:endParaRPr>
          </a:p>
        </p:txBody>
      </p:sp>
    </p:spTree>
    <p:extLst>
      <p:ext uri="{BB962C8B-B14F-4D97-AF65-F5344CB8AC3E}">
        <p14:creationId xmlns:p14="http://schemas.microsoft.com/office/powerpoint/2010/main" val="789703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1" name="Google Shape;361;p48" descr="DPT"/>
          <p:cNvPicPr preferRelativeResize="0">
            <a:picLocks noGrp="1"/>
          </p:cNvPicPr>
          <p:nvPr>
            <p:ph type="body" idx="4294967295"/>
          </p:nvPr>
        </p:nvPicPr>
        <p:blipFill rotWithShape="1">
          <a:blip r:embed="rId3">
            <a:alphaModFix/>
            <a:extLst>
              <a:ext uri="{BEBA8EAE-BF5A-486C-A8C5-ECC9F3942E4B}">
                <a14:imgProps xmlns:a14="http://schemas.microsoft.com/office/drawing/2010/main">
                  <a14:imgLayer r:embed="rId4">
                    <a14:imgEffect>
                      <a14:brightnessContrast bright="20000" contrast="40000"/>
                    </a14:imgEffect>
                  </a14:imgLayer>
                </a14:imgProps>
              </a:ext>
            </a:extLst>
          </a:blip>
          <a:srcRect/>
          <a:stretch/>
        </p:blipFill>
        <p:spPr>
          <a:xfrm>
            <a:off x="7073900" y="4471167"/>
            <a:ext cx="3695700" cy="2018276"/>
          </a:xfrm>
          <a:prstGeom prst="rect">
            <a:avLst/>
          </a:prstGeom>
          <a:ln>
            <a:noFill/>
          </a:ln>
          <a:effectLst>
            <a:softEdge rad="112500"/>
          </a:effectLst>
        </p:spPr>
      </p:pic>
      <p:pic>
        <p:nvPicPr>
          <p:cNvPr id="363" name="Google Shape;363;p48"/>
          <p:cNvPicPr preferRelativeResize="0"/>
          <p:nvPr/>
        </p:nvPicPr>
        <p:blipFill rotWithShape="1">
          <a:blip r:embed="rId5">
            <a:alphaModFix/>
          </a:blip>
          <a:srcRect l="701" t="77652" r="33502"/>
          <a:stretch/>
        </p:blipFill>
        <p:spPr>
          <a:xfrm>
            <a:off x="1695128" y="4876800"/>
            <a:ext cx="4692972" cy="1277187"/>
          </a:xfrm>
          <a:prstGeom prst="rect">
            <a:avLst/>
          </a:prstGeom>
          <a:noFill/>
          <a:ln>
            <a:noFill/>
          </a:ln>
        </p:spPr>
      </p:pic>
      <p:sp>
        <p:nvSpPr>
          <p:cNvPr id="6" name="Google Shape;284;p33">
            <a:extLst>
              <a:ext uri="{FF2B5EF4-FFF2-40B4-BE49-F238E27FC236}">
                <a16:creationId xmlns:a16="http://schemas.microsoft.com/office/drawing/2014/main" id="{A7C7C771-B214-4508-BFB9-48507FA5EA00}"/>
              </a:ext>
            </a:extLst>
          </p:cNvPr>
          <p:cNvSpPr txBox="1"/>
          <p:nvPr/>
        </p:nvSpPr>
        <p:spPr>
          <a:xfrm>
            <a:off x="2298700" y="489230"/>
            <a:ext cx="7594600" cy="406931"/>
          </a:xfrm>
          <a:prstGeom prst="rect">
            <a:avLst/>
          </a:prstGeom>
          <a:solidFill>
            <a:schemeClr val="tx2">
              <a:lumMod val="20000"/>
              <a:lumOff val="80000"/>
            </a:schemeClr>
          </a:solidFill>
          <a:ln>
            <a:noFill/>
          </a:ln>
        </p:spPr>
        <p:txBody>
          <a:bodyPr spcFirstLastPara="1" vert="horz" wrap="square" lIns="91425" tIns="45700" rIns="91425" bIns="45700" rtlCol="0" anchor="t" anchorCtr="0">
            <a:noAutofit/>
          </a:bodyPr>
          <a:lstStyle>
            <a:lvl1pPr algn="ctr" defTabSz="914400">
              <a:lnSpc>
                <a:spcPct val="90000"/>
              </a:lnSpc>
              <a:spcBef>
                <a:spcPts val="0"/>
              </a:spcBef>
              <a:buClr>
                <a:schemeClr val="dk1"/>
              </a:buClr>
              <a:buSzPct val="100000"/>
              <a:buNone/>
              <a:defRPr sz="2800" b="1" cap="all" baseline="0">
                <a:solidFill>
                  <a:schemeClr val="dk1"/>
                </a:solidFill>
                <a:latin typeface="Arial" panose="020B0604020202020204" pitchFamily="34" charset="0"/>
                <a:ea typeface="Arial Narrow"/>
                <a:cs typeface="Arial" panose="020B0604020202020204" pitchFamily="34" charset="0"/>
              </a:defRPr>
            </a:lvl1pPr>
          </a:lstStyle>
          <a:p>
            <a:r>
              <a:rPr lang="es-CO" sz="2400" b="1" dirty="0">
                <a:solidFill>
                  <a:schemeClr val="dk1"/>
                </a:solidFill>
                <a:latin typeface="Arial Narrow"/>
                <a:ea typeface="Arial Narrow"/>
                <a:cs typeface="Arial Narrow"/>
                <a:sym typeface="Arial Narrow"/>
              </a:rPr>
              <a:t>VACUNA CONTRA DIFTERIA, TOSFERINA Y TETANOS (DPT)</a:t>
            </a:r>
            <a:endParaRPr sz="2400" dirty="0">
              <a:sym typeface="Arial Narrow"/>
            </a:endParaRPr>
          </a:p>
        </p:txBody>
      </p:sp>
      <p:graphicFrame>
        <p:nvGraphicFramePr>
          <p:cNvPr id="7" name="3 Tabla">
            <a:extLst>
              <a:ext uri="{FF2B5EF4-FFF2-40B4-BE49-F238E27FC236}">
                <a16:creationId xmlns:a16="http://schemas.microsoft.com/office/drawing/2014/main" id="{A682AD0F-9480-4193-9CFD-FB2446F9F019}"/>
              </a:ext>
            </a:extLst>
          </p:cNvPr>
          <p:cNvGraphicFramePr>
            <a:graphicFrameLocks noGrp="1"/>
          </p:cNvGraphicFramePr>
          <p:nvPr>
            <p:extLst>
              <p:ext uri="{D42A27DB-BD31-4B8C-83A1-F6EECF244321}">
                <p14:modId xmlns:p14="http://schemas.microsoft.com/office/powerpoint/2010/main" val="3181664521"/>
              </p:ext>
            </p:extLst>
          </p:nvPr>
        </p:nvGraphicFramePr>
        <p:xfrm>
          <a:off x="711200" y="1221731"/>
          <a:ext cx="10769600" cy="2983773"/>
        </p:xfrm>
        <a:graphic>
          <a:graphicData uri="http://schemas.openxmlformats.org/drawingml/2006/table">
            <a:tbl>
              <a:tblPr firstRow="1" firstCol="1" bandRow="1">
                <a:tableStyleId>{5A111915-BE36-4E01-A7E5-04B1672EAD32}</a:tableStyleId>
              </a:tblPr>
              <a:tblGrid>
                <a:gridCol w="1639122">
                  <a:extLst>
                    <a:ext uri="{9D8B030D-6E8A-4147-A177-3AD203B41FA5}">
                      <a16:colId xmlns:a16="http://schemas.microsoft.com/office/drawing/2014/main" val="20000"/>
                    </a:ext>
                  </a:extLst>
                </a:gridCol>
                <a:gridCol w="5191078">
                  <a:extLst>
                    <a:ext uri="{9D8B030D-6E8A-4147-A177-3AD203B41FA5}">
                      <a16:colId xmlns:a16="http://schemas.microsoft.com/office/drawing/2014/main" val="20002"/>
                    </a:ext>
                  </a:extLst>
                </a:gridCol>
                <a:gridCol w="3939400">
                  <a:extLst>
                    <a:ext uri="{9D8B030D-6E8A-4147-A177-3AD203B41FA5}">
                      <a16:colId xmlns:a16="http://schemas.microsoft.com/office/drawing/2014/main" val="20003"/>
                    </a:ext>
                  </a:extLst>
                </a:gridCol>
              </a:tblGrid>
              <a:tr h="205281">
                <a:tc>
                  <a:txBody>
                    <a:bodyPr/>
                    <a:lstStyle/>
                    <a:p>
                      <a:pPr algn="ctr">
                        <a:lnSpc>
                          <a:spcPct val="115000"/>
                        </a:lnSpc>
                        <a:spcAft>
                          <a:spcPts val="0"/>
                        </a:spcAft>
                      </a:pPr>
                      <a:r>
                        <a:rPr lang="es-CO" sz="1400" dirty="0">
                          <a:solidFill>
                            <a:schemeClr val="bg1"/>
                          </a:solidFill>
                          <a:effectLst/>
                          <a:latin typeface="Arial" panose="020B0604020202020204" pitchFamily="34" charset="0"/>
                          <a:cs typeface="Arial" panose="020B0604020202020204" pitchFamily="34" charset="0"/>
                        </a:rPr>
                        <a:t>DOSIS</a:t>
                      </a:r>
                      <a:endParaRPr lang="es-CO" sz="1400" dirty="0">
                        <a:solidFill>
                          <a:schemeClr val="bg1"/>
                        </a:solidFill>
                        <a:effectLst/>
                        <a:latin typeface="Arial" panose="020B0604020202020204" pitchFamily="34" charset="0"/>
                        <a:ea typeface="Calibri"/>
                        <a:cs typeface="Arial" panose="020B0604020202020204" pitchFamily="34" charset="0"/>
                      </a:endParaRPr>
                    </a:p>
                  </a:txBody>
                  <a:tcPr marL="33538" marR="33538" marT="0" marB="0" anchor="ctr">
                    <a:solidFill>
                      <a:schemeClr val="tx1">
                        <a:lumMod val="75000"/>
                      </a:schemeClr>
                    </a:solidFill>
                  </a:tcPr>
                </a:tc>
                <a:tc>
                  <a:txBody>
                    <a:bodyPr/>
                    <a:lstStyle/>
                    <a:p>
                      <a:pPr algn="ctr">
                        <a:lnSpc>
                          <a:spcPct val="115000"/>
                        </a:lnSpc>
                        <a:spcAft>
                          <a:spcPts val="0"/>
                        </a:spcAft>
                      </a:pPr>
                      <a:r>
                        <a:rPr lang="es-CO" sz="1400" dirty="0">
                          <a:solidFill>
                            <a:schemeClr val="bg1"/>
                          </a:solidFill>
                          <a:effectLst/>
                          <a:latin typeface="Arial" panose="020B0604020202020204" pitchFamily="34" charset="0"/>
                          <a:cs typeface="Arial" panose="020B0604020202020204" pitchFamily="34" charset="0"/>
                        </a:rPr>
                        <a:t>PREVIENE CONTRA</a:t>
                      </a:r>
                      <a:endParaRPr lang="es-CO" sz="1400" dirty="0">
                        <a:solidFill>
                          <a:schemeClr val="bg1"/>
                        </a:solidFill>
                        <a:effectLst/>
                        <a:latin typeface="Arial" panose="020B0604020202020204" pitchFamily="34" charset="0"/>
                        <a:ea typeface="Calibri"/>
                        <a:cs typeface="Arial" panose="020B0604020202020204" pitchFamily="34" charset="0"/>
                      </a:endParaRPr>
                    </a:p>
                  </a:txBody>
                  <a:tcPr marL="33538" marR="33538" marT="0" marB="0" anchor="ctr">
                    <a:solidFill>
                      <a:schemeClr val="tx1">
                        <a:lumMod val="75000"/>
                      </a:schemeClr>
                    </a:solidFill>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s-CO" sz="1400" dirty="0">
                          <a:solidFill>
                            <a:schemeClr val="bg1"/>
                          </a:solidFill>
                          <a:effectLst/>
                          <a:latin typeface="Arial" panose="020B0604020202020204" pitchFamily="34" charset="0"/>
                          <a:ea typeface="+mn-ea"/>
                          <a:cs typeface="Arial" panose="020B0604020202020204" pitchFamily="34" charset="0"/>
                        </a:rPr>
                        <a:t>PRESENTACIÓN</a:t>
                      </a:r>
                      <a:endParaRPr lang="es-CO" sz="1400" dirty="0">
                        <a:solidFill>
                          <a:schemeClr val="bg1"/>
                        </a:solidFill>
                        <a:effectLst/>
                        <a:latin typeface="Arial" panose="020B0604020202020204" pitchFamily="34" charset="0"/>
                        <a:ea typeface="Calibri"/>
                        <a:cs typeface="Arial" panose="020B0604020202020204" pitchFamily="34" charset="0"/>
                      </a:endParaRPr>
                    </a:p>
                  </a:txBody>
                  <a:tcPr marL="33538" marR="33538" marT="0" marB="0" anchor="ctr">
                    <a:solidFill>
                      <a:schemeClr val="tx1">
                        <a:lumMod val="75000"/>
                      </a:schemeClr>
                    </a:solidFill>
                  </a:tcPr>
                </a:tc>
                <a:extLst>
                  <a:ext uri="{0D108BD9-81ED-4DB2-BD59-A6C34878D82A}">
                    <a16:rowId xmlns:a16="http://schemas.microsoft.com/office/drawing/2014/main" val="10000"/>
                  </a:ext>
                </a:extLst>
              </a:tr>
              <a:tr h="2759300">
                <a:tc>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es-CO" sz="1400" b="0" dirty="0">
                          <a:solidFill>
                            <a:schemeClr val="bg1"/>
                          </a:solidFill>
                          <a:latin typeface="Arial" panose="020B0604020202020204" pitchFamily="34" charset="0"/>
                          <a:ea typeface="Calibri"/>
                          <a:cs typeface="Arial" panose="020B0604020202020204" pitchFamily="34" charset="0"/>
                        </a:rPr>
                        <a:t>Se aplica como refuerzo a los 5 años</a:t>
                      </a:r>
                      <a:endParaRPr lang="es-CO" sz="1400" b="0" baseline="0" dirty="0">
                        <a:solidFill>
                          <a:schemeClr val="bg1"/>
                        </a:solidFill>
                        <a:effectLst/>
                        <a:latin typeface="Arial" panose="020B0604020202020204" pitchFamily="34" charset="0"/>
                        <a:ea typeface="Calibri"/>
                        <a:cs typeface="Arial" panose="020B0604020202020204" pitchFamily="34" charset="0"/>
                      </a:endParaRPr>
                    </a:p>
                  </a:txBody>
                  <a:tcPr marL="33538" marR="33538" marT="0" marB="0" anchor="ctr">
                    <a:solidFill>
                      <a:schemeClr val="tx2">
                        <a:lumMod val="20000"/>
                        <a:lumOff val="80000"/>
                      </a:schemeClr>
                    </a:solidFill>
                  </a:tcPr>
                </a:tc>
                <a:tc>
                  <a:txBody>
                    <a:bodyPr/>
                    <a:lstStyle/>
                    <a:p>
                      <a:pPr algn="just">
                        <a:lnSpc>
                          <a:spcPct val="115000"/>
                        </a:lnSpc>
                        <a:spcAft>
                          <a:spcPts val="0"/>
                        </a:spcAft>
                      </a:pPr>
                      <a:r>
                        <a:rPr lang="es-CO" sz="1200" b="1" dirty="0">
                          <a:solidFill>
                            <a:schemeClr val="bg1"/>
                          </a:solidFill>
                          <a:effectLst/>
                          <a:latin typeface="Arial" panose="020B0604020202020204" pitchFamily="34" charset="0"/>
                          <a:cs typeface="Arial" panose="020B0604020202020204" pitchFamily="34" charset="0"/>
                        </a:rPr>
                        <a:t>DIFTERIA: </a:t>
                      </a:r>
                      <a:r>
                        <a:rPr lang="es-CO" sz="1200" dirty="0">
                          <a:solidFill>
                            <a:schemeClr val="bg1"/>
                          </a:solidFill>
                          <a:effectLst/>
                          <a:latin typeface="Arial" panose="020B0604020202020204" pitchFamily="34" charset="0"/>
                          <a:cs typeface="Arial" panose="020B0604020202020204" pitchFamily="34" charset="0"/>
                        </a:rPr>
                        <a:t>Es una enfermedad infecciosa causada por la bacteria Corynebacterium diphtheria, que infecta principalmente la garganta y las vías respiratorias superiores, y produce una toxina que afecta a otros órganos (miocarditis o neuropatía periférica)</a:t>
                      </a:r>
                    </a:p>
                    <a:p>
                      <a:pPr algn="just">
                        <a:lnSpc>
                          <a:spcPct val="115000"/>
                        </a:lnSpc>
                        <a:spcAft>
                          <a:spcPts val="0"/>
                        </a:spcAft>
                      </a:pPr>
                      <a:r>
                        <a:rPr lang="es-CO" sz="1200" b="1" dirty="0">
                          <a:solidFill>
                            <a:schemeClr val="bg1"/>
                          </a:solidFill>
                          <a:effectLst/>
                          <a:latin typeface="Arial" panose="020B0604020202020204" pitchFamily="34" charset="0"/>
                          <a:cs typeface="Arial" panose="020B0604020202020204" pitchFamily="34" charset="0"/>
                        </a:rPr>
                        <a:t>TOS FERINA: </a:t>
                      </a:r>
                      <a:r>
                        <a:rPr lang="es-CO" sz="1200" dirty="0">
                          <a:solidFill>
                            <a:schemeClr val="bg1"/>
                          </a:solidFill>
                          <a:effectLst/>
                          <a:latin typeface="Arial" panose="020B0604020202020204" pitchFamily="34" charset="0"/>
                          <a:cs typeface="Arial" panose="020B0604020202020204" pitchFamily="34" charset="0"/>
                        </a:rPr>
                        <a:t>es una enfermedad causada por la bacteria </a:t>
                      </a:r>
                      <a:r>
                        <a:rPr lang="es-CO" sz="1200" dirty="0" err="1">
                          <a:solidFill>
                            <a:schemeClr val="bg1"/>
                          </a:solidFill>
                          <a:effectLst/>
                          <a:latin typeface="Arial" panose="020B0604020202020204" pitchFamily="34" charset="0"/>
                          <a:cs typeface="Arial" panose="020B0604020202020204" pitchFamily="34" charset="0"/>
                        </a:rPr>
                        <a:t>Bordetella</a:t>
                      </a:r>
                      <a:r>
                        <a:rPr lang="es-CO" sz="1200" dirty="0">
                          <a:solidFill>
                            <a:schemeClr val="bg1"/>
                          </a:solidFill>
                          <a:effectLst/>
                          <a:latin typeface="Arial" panose="020B0604020202020204" pitchFamily="34" charset="0"/>
                          <a:cs typeface="Arial" panose="020B0604020202020204" pitchFamily="34" charset="0"/>
                        </a:rPr>
                        <a:t> </a:t>
                      </a:r>
                      <a:r>
                        <a:rPr lang="es-CO" sz="1200" dirty="0" err="1">
                          <a:solidFill>
                            <a:schemeClr val="bg1"/>
                          </a:solidFill>
                          <a:effectLst/>
                          <a:latin typeface="Arial" panose="020B0604020202020204" pitchFamily="34" charset="0"/>
                          <a:cs typeface="Arial" panose="020B0604020202020204" pitchFamily="34" charset="0"/>
                        </a:rPr>
                        <a:t>pertussis</a:t>
                      </a:r>
                      <a:r>
                        <a:rPr lang="es-CO" sz="1200" dirty="0">
                          <a:solidFill>
                            <a:schemeClr val="bg1"/>
                          </a:solidFill>
                          <a:effectLst/>
                          <a:latin typeface="Arial" panose="020B0604020202020204" pitchFamily="34" charset="0"/>
                          <a:cs typeface="Arial" panose="020B0604020202020204" pitchFamily="34" charset="0"/>
                        </a:rPr>
                        <a:t> que se trasmite al toser o estornudar. Afecta al aparato respiratorio (pulmones y vías respiratorias) de forma generalmente leve, pero puede llegar a ser grave en los lactantes más pequeños.</a:t>
                      </a:r>
                    </a:p>
                    <a:p>
                      <a:pPr algn="just">
                        <a:lnSpc>
                          <a:spcPct val="115000"/>
                        </a:lnSpc>
                        <a:spcAft>
                          <a:spcPts val="0"/>
                        </a:spcAft>
                      </a:pPr>
                      <a:r>
                        <a:rPr lang="es-CO" sz="1200" b="1" dirty="0">
                          <a:solidFill>
                            <a:schemeClr val="bg1"/>
                          </a:solidFill>
                          <a:effectLst/>
                          <a:latin typeface="Arial" panose="020B0604020202020204" pitchFamily="34" charset="0"/>
                          <a:cs typeface="Arial" panose="020B0604020202020204" pitchFamily="34" charset="0"/>
                        </a:rPr>
                        <a:t>TÉTANOS: </a:t>
                      </a:r>
                      <a:r>
                        <a:rPr lang="es-CO" sz="1200" dirty="0">
                          <a:solidFill>
                            <a:schemeClr val="bg1"/>
                          </a:solidFill>
                          <a:effectLst/>
                          <a:latin typeface="Arial" panose="020B0604020202020204" pitchFamily="34" charset="0"/>
                          <a:cs typeface="Arial" panose="020B0604020202020204" pitchFamily="34" charset="0"/>
                        </a:rPr>
                        <a:t>El tétanos es una enfermedad grave del sistema nervioso causada por una bacteria productora de toxinas. La enfermedad produce contracciones musculares, especialmente en la mandíbula y los músculos del cuello.</a:t>
                      </a:r>
                      <a:endParaRPr lang="es-CO" sz="1200" b="1" dirty="0">
                        <a:solidFill>
                          <a:schemeClr val="bg1"/>
                        </a:solidFill>
                        <a:effectLst/>
                        <a:latin typeface="Arial" panose="020B0604020202020204" pitchFamily="34" charset="0"/>
                        <a:ea typeface="Calibri"/>
                        <a:cs typeface="Arial" panose="020B0604020202020204" pitchFamily="34" charset="0"/>
                      </a:endParaRPr>
                    </a:p>
                  </a:txBody>
                  <a:tcPr marL="33538" marR="33538" marT="0" marB="0" anchor="ctr">
                    <a:solidFill>
                      <a:schemeClr val="tx2">
                        <a:lumMod val="20000"/>
                        <a:lumOff val="80000"/>
                      </a:schemeClr>
                    </a:solidFill>
                  </a:tcPr>
                </a:tc>
                <a:tc>
                  <a:txBody>
                    <a:bodyPr/>
                    <a:lstStyle/>
                    <a:p>
                      <a:pPr>
                        <a:lnSpc>
                          <a:spcPct val="115000"/>
                        </a:lnSpc>
                        <a:spcAft>
                          <a:spcPts val="0"/>
                        </a:spcAft>
                      </a:pPr>
                      <a:r>
                        <a:rPr lang="es-CO" sz="1400" dirty="0">
                          <a:solidFill>
                            <a:schemeClr val="bg1"/>
                          </a:solidFill>
                          <a:effectLst/>
                          <a:latin typeface="Arial" panose="020B0604020202020204" pitchFamily="34" charset="0"/>
                          <a:ea typeface="Calibri"/>
                          <a:cs typeface="Arial" panose="020B0604020202020204" pitchFamily="34" charset="0"/>
                        </a:rPr>
                        <a:t>Presentación: Liquida frasco por 10 dosis </a:t>
                      </a:r>
                    </a:p>
                    <a:p>
                      <a:pPr>
                        <a:lnSpc>
                          <a:spcPct val="115000"/>
                        </a:lnSpc>
                        <a:spcAft>
                          <a:spcPts val="0"/>
                        </a:spcAft>
                      </a:pPr>
                      <a:r>
                        <a:rPr lang="es-CO" sz="1400" baseline="0" dirty="0">
                          <a:solidFill>
                            <a:schemeClr val="bg1"/>
                          </a:solidFill>
                          <a:effectLst/>
                          <a:latin typeface="Arial" panose="020B0604020202020204" pitchFamily="34" charset="0"/>
                          <a:ea typeface="Calibri"/>
                          <a:cs typeface="Arial" panose="020B0604020202020204" pitchFamily="34" charset="0"/>
                        </a:rPr>
                        <a:t>Dosis: 0,5 ml</a:t>
                      </a:r>
                    </a:p>
                    <a:p>
                      <a:pPr marL="0" marR="0" indent="0" algn="l" defTabSz="457200" rtl="0" eaLnBrk="1" fontAlgn="auto" latinLnBrk="0" hangingPunct="1">
                        <a:lnSpc>
                          <a:spcPct val="115000"/>
                        </a:lnSpc>
                        <a:spcBef>
                          <a:spcPts val="0"/>
                        </a:spcBef>
                        <a:spcAft>
                          <a:spcPts val="0"/>
                        </a:spcAft>
                        <a:buClrTx/>
                        <a:buSzTx/>
                        <a:buFontTx/>
                        <a:buNone/>
                        <a:tabLst/>
                        <a:defRPr/>
                      </a:pPr>
                      <a:r>
                        <a:rPr lang="es-CO" sz="1400" baseline="0" dirty="0">
                          <a:solidFill>
                            <a:schemeClr val="bg1"/>
                          </a:solidFill>
                          <a:effectLst/>
                          <a:latin typeface="Arial" panose="020B0604020202020204" pitchFamily="34" charset="0"/>
                          <a:ea typeface="Calibri"/>
                          <a:cs typeface="Arial" panose="020B0604020202020204" pitchFamily="34" charset="0"/>
                        </a:rPr>
                        <a:t>Calibre Aguja: 23 GX1</a:t>
                      </a:r>
                    </a:p>
                    <a:p>
                      <a:pPr marL="0" marR="0" indent="0" algn="l" defTabSz="457200" rtl="0" eaLnBrk="1" fontAlgn="auto" latinLnBrk="0" hangingPunct="1">
                        <a:lnSpc>
                          <a:spcPct val="115000"/>
                        </a:lnSpc>
                        <a:spcBef>
                          <a:spcPts val="0"/>
                        </a:spcBef>
                        <a:spcAft>
                          <a:spcPts val="0"/>
                        </a:spcAft>
                        <a:buClrTx/>
                        <a:buSzTx/>
                        <a:buFontTx/>
                        <a:buNone/>
                        <a:tabLst/>
                        <a:defRPr/>
                      </a:pPr>
                      <a:endParaRPr lang="es-CO" sz="1400" baseline="0" dirty="0">
                        <a:solidFill>
                          <a:schemeClr val="bg1"/>
                        </a:solidFill>
                        <a:effectLst/>
                        <a:latin typeface="Arial" panose="020B0604020202020204" pitchFamily="34" charset="0"/>
                        <a:ea typeface="Calibri"/>
                        <a:cs typeface="Arial" panose="020B0604020202020204" pitchFamily="34" charset="0"/>
                      </a:endParaRPr>
                    </a:p>
                  </a:txBody>
                  <a:tcPr marL="33538" marR="33538" marT="0" marB="0" anchor="ctr">
                    <a:solidFill>
                      <a:schemeClr val="tx2">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8159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4"/>
          <p:cNvSpPr txBox="1">
            <a:spLocks noGrp="1"/>
          </p:cNvSpPr>
          <p:nvPr>
            <p:ph type="title" idx="4294967295"/>
          </p:nvPr>
        </p:nvSpPr>
        <p:spPr>
          <a:xfrm>
            <a:off x="4368062" y="400526"/>
            <a:ext cx="3137638" cy="386873"/>
          </a:xfrm>
          <a:prstGeom prst="rect">
            <a:avLst/>
          </a:prstGeom>
          <a:solidFill>
            <a:schemeClr val="tx2">
              <a:lumMod val="20000"/>
              <a:lumOff val="80000"/>
            </a:schemeClr>
          </a:solidFill>
          <a:ln>
            <a:noFill/>
          </a:ln>
        </p:spPr>
        <p:txBody>
          <a:bodyPr spcFirstLastPara="1" vert="horz" wrap="square" lIns="91425" tIns="45700" rIns="91425" bIns="45700" rtlCol="0" anchor="t" anchorCtr="0">
            <a:noAutofit/>
          </a:bodyPr>
          <a:lstStyle/>
          <a:p>
            <a:pPr algn="ctr">
              <a:spcBef>
                <a:spcPts val="0"/>
              </a:spcBef>
              <a:buClr>
                <a:schemeClr val="dk1"/>
              </a:buClr>
              <a:buSzPct val="100000"/>
            </a:pPr>
            <a:r>
              <a:rPr lang="es-CO" sz="2400" b="1" dirty="0">
                <a:solidFill>
                  <a:schemeClr val="dk1"/>
                </a:solidFill>
                <a:latin typeface="Arial" panose="020B0604020202020204" pitchFamily="34" charset="0"/>
                <a:ea typeface="Arial Narrow"/>
                <a:cs typeface="Arial" panose="020B0604020202020204" pitchFamily="34" charset="0"/>
                <a:sym typeface="Arial Narrow"/>
              </a:rPr>
              <a:t>ROTAVIRUS</a:t>
            </a:r>
            <a:endParaRPr sz="2400" dirty="0">
              <a:latin typeface="Arial" panose="020B0604020202020204" pitchFamily="34" charset="0"/>
              <a:cs typeface="Arial" panose="020B0604020202020204" pitchFamily="34" charset="0"/>
            </a:endParaRPr>
          </a:p>
        </p:txBody>
      </p:sp>
      <p:sp>
        <p:nvSpPr>
          <p:cNvPr id="399" name="Google Shape;399;p54"/>
          <p:cNvSpPr txBox="1"/>
          <p:nvPr/>
        </p:nvSpPr>
        <p:spPr>
          <a:xfrm>
            <a:off x="1077212" y="6296097"/>
            <a:ext cx="10037576" cy="322754"/>
          </a:xfrm>
          <a:prstGeom prst="rect">
            <a:avLst/>
          </a:prstGeom>
          <a:solidFill>
            <a:srgbClr val="FFFF99"/>
          </a:solidFill>
          <a:ln w="57150" cap="flat" cmpd="sng">
            <a:solidFill>
              <a:srgbClr val="FFC000"/>
            </a:solidFill>
            <a:prstDash val="dash"/>
            <a:miter lim="800000"/>
            <a:headEnd type="none" w="sm" len="sm"/>
            <a:tailEnd type="none" w="sm" len="sm"/>
          </a:ln>
        </p:spPr>
        <p:txBody>
          <a:bodyPr spcFirstLastPara="1" wrap="square" lIns="91425" tIns="45700" rIns="91425" bIns="45700" anchor="t" anchorCtr="0">
            <a:noAutofit/>
          </a:bodyPr>
          <a:lstStyle/>
          <a:p>
            <a:pPr marL="342900" indent="-342900" algn="ctr"/>
            <a:r>
              <a:rPr lang="es-CO" sz="1600" b="1" dirty="0">
                <a:solidFill>
                  <a:srgbClr val="000000"/>
                </a:solidFill>
                <a:latin typeface="Arial Narrow"/>
                <a:ea typeface="Arial Narrow"/>
                <a:cs typeface="Arial Narrow"/>
                <a:sym typeface="Arial Narrow"/>
              </a:rPr>
              <a:t>El esquema de vacunación con Rotavirus debe terminarse con el mismo tipo de vacuna con la que se inició el esquema.</a:t>
            </a:r>
            <a:endParaRPr sz="1600" b="1" dirty="0">
              <a:solidFill>
                <a:srgbClr val="000000"/>
              </a:solidFill>
              <a:latin typeface="Arial Narrow"/>
              <a:ea typeface="Arial Narrow"/>
              <a:cs typeface="Arial Narrow"/>
              <a:sym typeface="Arial Narrow"/>
            </a:endParaRPr>
          </a:p>
        </p:txBody>
      </p:sp>
      <p:pic>
        <p:nvPicPr>
          <p:cNvPr id="400" name="Google Shape;400;p54" descr="Z:\Esquema de Vacunacion\FOTOS DE LAS VACUNAS\DSCN0598.JPG"/>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contrast="40000"/>
                    </a14:imgEffect>
                  </a14:imgLayer>
                </a14:imgProps>
              </a:ext>
            </a:extLst>
          </a:blip>
          <a:srcRect/>
          <a:stretch/>
        </p:blipFill>
        <p:spPr>
          <a:xfrm>
            <a:off x="6604000" y="3236653"/>
            <a:ext cx="4046160" cy="2314204"/>
          </a:xfrm>
          <a:prstGeom prst="rect">
            <a:avLst/>
          </a:prstGeom>
          <a:ln>
            <a:noFill/>
          </a:ln>
          <a:effectLst>
            <a:softEdge rad="112500"/>
          </a:effectLst>
        </p:spPr>
      </p:pic>
      <p:sp>
        <p:nvSpPr>
          <p:cNvPr id="401" name="Google Shape;401;p54"/>
          <p:cNvSpPr/>
          <p:nvPr/>
        </p:nvSpPr>
        <p:spPr>
          <a:xfrm>
            <a:off x="1788344" y="3703919"/>
            <a:ext cx="4574356" cy="1631175"/>
          </a:xfrm>
          <a:prstGeom prst="rect">
            <a:avLst/>
          </a:prstGeom>
          <a:noFill/>
          <a:ln>
            <a:noFill/>
          </a:ln>
        </p:spPr>
        <p:txBody>
          <a:bodyPr spcFirstLastPara="1" wrap="square" lIns="91425" tIns="45700" rIns="91425" bIns="45700" anchor="t" anchorCtr="0">
            <a:spAutoFit/>
          </a:bodyPr>
          <a:lstStyle/>
          <a:p>
            <a:r>
              <a:rPr lang="es-CO" sz="2000" dirty="0">
                <a:latin typeface="Arial" panose="020B0604020202020204" pitchFamily="34" charset="0"/>
                <a:ea typeface="Calibri"/>
                <a:cs typeface="Arial" panose="020B0604020202020204" pitchFamily="34" charset="0"/>
                <a:sym typeface="Calibri"/>
              </a:rPr>
              <a:t>En el caso de que su hijo escupa o regurgite la mayor parte de la dosis de la vacuna, se puede administrar una dosis única de sustitución en la misma visita.  INSERTO</a:t>
            </a:r>
            <a:endParaRPr sz="1600" dirty="0">
              <a:latin typeface="Arial" panose="020B0604020202020204" pitchFamily="34" charset="0"/>
              <a:cs typeface="Arial" panose="020B0604020202020204" pitchFamily="34" charset="0"/>
            </a:endParaRPr>
          </a:p>
        </p:txBody>
      </p:sp>
      <p:graphicFrame>
        <p:nvGraphicFramePr>
          <p:cNvPr id="8" name="2 Tabla">
            <a:extLst>
              <a:ext uri="{FF2B5EF4-FFF2-40B4-BE49-F238E27FC236}">
                <a16:creationId xmlns:a16="http://schemas.microsoft.com/office/drawing/2014/main" id="{FFEA1A53-8E4B-4AB1-BE7F-1F9FBC91DD7D}"/>
              </a:ext>
            </a:extLst>
          </p:cNvPr>
          <p:cNvGraphicFramePr>
            <a:graphicFrameLocks noGrp="1"/>
          </p:cNvGraphicFramePr>
          <p:nvPr>
            <p:extLst>
              <p:ext uri="{D42A27DB-BD31-4B8C-83A1-F6EECF244321}">
                <p14:modId xmlns:p14="http://schemas.microsoft.com/office/powerpoint/2010/main" val="590160309"/>
              </p:ext>
            </p:extLst>
          </p:nvPr>
        </p:nvGraphicFramePr>
        <p:xfrm>
          <a:off x="882650" y="1092419"/>
          <a:ext cx="10426700" cy="1839214"/>
        </p:xfrm>
        <a:graphic>
          <a:graphicData uri="http://schemas.openxmlformats.org/drawingml/2006/table">
            <a:tbl>
              <a:tblPr firstRow="1" firstCol="1" bandRow="1">
                <a:tableStyleId>{5A111915-BE36-4E01-A7E5-04B1672EAD32}</a:tableStyleId>
              </a:tblPr>
              <a:tblGrid>
                <a:gridCol w="376555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2"/>
                    </a:ext>
                  </a:extLst>
                </a:gridCol>
                <a:gridCol w="2698750">
                  <a:extLst>
                    <a:ext uri="{9D8B030D-6E8A-4147-A177-3AD203B41FA5}">
                      <a16:colId xmlns:a16="http://schemas.microsoft.com/office/drawing/2014/main" val="20003"/>
                    </a:ext>
                  </a:extLst>
                </a:gridCol>
              </a:tblGrid>
              <a:tr h="156498">
                <a:tc>
                  <a:txBody>
                    <a:bodyPr/>
                    <a:lstStyle/>
                    <a:p>
                      <a:pPr algn="ctr">
                        <a:lnSpc>
                          <a:spcPct val="115000"/>
                        </a:lnSpc>
                        <a:spcAft>
                          <a:spcPts val="0"/>
                        </a:spcAft>
                      </a:pPr>
                      <a:r>
                        <a:rPr lang="es-MX" sz="1800" dirty="0">
                          <a:solidFill>
                            <a:schemeClr val="bg1"/>
                          </a:solidFill>
                          <a:effectLst/>
                          <a:latin typeface="Arial" panose="020B0604020202020204" pitchFamily="34" charset="0"/>
                          <a:ea typeface="Calibri"/>
                          <a:cs typeface="Arial" panose="020B0604020202020204" pitchFamily="34" charset="0"/>
                        </a:rPr>
                        <a:t>DOSIS</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60369" marR="60369" marT="0" marB="0">
                    <a:solidFill>
                      <a:schemeClr val="tx1">
                        <a:lumMod val="75000"/>
                      </a:schemeClr>
                    </a:solidFill>
                  </a:tcPr>
                </a:tc>
                <a:tc>
                  <a:txBody>
                    <a:bodyPr/>
                    <a:lstStyle/>
                    <a:p>
                      <a:pPr algn="ctr">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PREVIENE CONTRA</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60369" marR="60369" marT="0" marB="0">
                    <a:solidFill>
                      <a:schemeClr val="tx1">
                        <a:lumMod val="75000"/>
                      </a:schemeClr>
                    </a:solidFill>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s-CO" sz="1800" dirty="0">
                          <a:solidFill>
                            <a:schemeClr val="bg1"/>
                          </a:solidFill>
                          <a:effectLst/>
                          <a:latin typeface="Arial" panose="020B0604020202020204" pitchFamily="34" charset="0"/>
                          <a:ea typeface="+mn-ea"/>
                          <a:cs typeface="Arial" panose="020B0604020202020204" pitchFamily="34" charset="0"/>
                        </a:rPr>
                        <a:t>PRESENTACIÓN</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60369" marR="60369" marT="0" marB="0">
                    <a:solidFill>
                      <a:schemeClr val="tx1">
                        <a:lumMod val="75000"/>
                      </a:schemeClr>
                    </a:solidFill>
                  </a:tcPr>
                </a:tc>
                <a:extLst>
                  <a:ext uri="{0D108BD9-81ED-4DB2-BD59-A6C34878D82A}">
                    <a16:rowId xmlns:a16="http://schemas.microsoft.com/office/drawing/2014/main" val="10000"/>
                  </a:ext>
                </a:extLst>
              </a:tr>
              <a:tr h="1285200">
                <a:tc>
                  <a:txBody>
                    <a:bodyPr/>
                    <a:lstStyle/>
                    <a:p>
                      <a:pPr>
                        <a:lnSpc>
                          <a:spcPct val="115000"/>
                        </a:lnSpc>
                        <a:spcAft>
                          <a:spcPts val="0"/>
                        </a:spcAft>
                      </a:pPr>
                      <a:r>
                        <a:rPr lang="es-MX" sz="1800" b="0" dirty="0">
                          <a:solidFill>
                            <a:schemeClr val="bg1"/>
                          </a:solidFill>
                          <a:effectLst/>
                          <a:latin typeface="Arial" panose="020B0604020202020204" pitchFamily="34" charset="0"/>
                          <a:ea typeface="Calibri"/>
                          <a:cs typeface="Arial" panose="020B0604020202020204" pitchFamily="34" charset="0"/>
                        </a:rPr>
                        <a:t>1ra dosis 2 meses. Máximo hasta 3 meses y 21 días </a:t>
                      </a:r>
                    </a:p>
                    <a:p>
                      <a:pPr>
                        <a:lnSpc>
                          <a:spcPct val="115000"/>
                        </a:lnSpc>
                        <a:spcAft>
                          <a:spcPts val="0"/>
                        </a:spcAft>
                      </a:pPr>
                      <a:endParaRPr lang="es-MX" sz="1800" b="0" dirty="0">
                        <a:solidFill>
                          <a:schemeClr val="bg1"/>
                        </a:solidFill>
                        <a:effectLst/>
                        <a:latin typeface="Arial" panose="020B0604020202020204" pitchFamily="34" charset="0"/>
                        <a:ea typeface="Calibri"/>
                        <a:cs typeface="Arial" panose="020B0604020202020204" pitchFamily="34" charset="0"/>
                      </a:endParaRPr>
                    </a:p>
                    <a:p>
                      <a:pPr>
                        <a:lnSpc>
                          <a:spcPct val="115000"/>
                        </a:lnSpc>
                        <a:spcAft>
                          <a:spcPts val="0"/>
                        </a:spcAft>
                      </a:pPr>
                      <a:r>
                        <a:rPr lang="es-MX" sz="1800" b="0" dirty="0">
                          <a:solidFill>
                            <a:schemeClr val="bg1"/>
                          </a:solidFill>
                          <a:effectLst/>
                          <a:latin typeface="Arial" panose="020B0604020202020204" pitchFamily="34" charset="0"/>
                          <a:ea typeface="Calibri"/>
                          <a:cs typeface="Arial" panose="020B0604020202020204" pitchFamily="34" charset="0"/>
                        </a:rPr>
                        <a:t>2da dosis 4 meses</a:t>
                      </a:r>
                    </a:p>
                    <a:p>
                      <a:pPr>
                        <a:lnSpc>
                          <a:spcPct val="115000"/>
                        </a:lnSpc>
                        <a:spcAft>
                          <a:spcPts val="0"/>
                        </a:spcAft>
                      </a:pPr>
                      <a:r>
                        <a:rPr lang="es-MX" sz="1800" b="0" dirty="0">
                          <a:solidFill>
                            <a:schemeClr val="bg1"/>
                          </a:solidFill>
                          <a:effectLst/>
                          <a:latin typeface="Arial" panose="020B0604020202020204" pitchFamily="34" charset="0"/>
                          <a:ea typeface="Calibri"/>
                          <a:cs typeface="Arial" panose="020B0604020202020204" pitchFamily="34" charset="0"/>
                        </a:rPr>
                        <a:t>Máximo hasta 11 meses y 29 días</a:t>
                      </a:r>
                      <a:endParaRPr lang="es-CO" sz="1800" b="0" dirty="0">
                        <a:solidFill>
                          <a:schemeClr val="bg1"/>
                        </a:solidFill>
                        <a:effectLst/>
                        <a:latin typeface="Arial" panose="020B0604020202020204" pitchFamily="34" charset="0"/>
                        <a:ea typeface="Calibri"/>
                        <a:cs typeface="Arial" panose="020B0604020202020204" pitchFamily="34" charset="0"/>
                      </a:endParaRPr>
                    </a:p>
                  </a:txBody>
                  <a:tcPr marL="60369" marR="60369" marT="0" marB="0" anchor="ctr">
                    <a:solidFill>
                      <a:schemeClr val="tx2">
                        <a:lumMod val="20000"/>
                        <a:lumOff val="80000"/>
                      </a:schemeClr>
                    </a:solidFill>
                  </a:tcPr>
                </a:tc>
                <a:tc>
                  <a:txBody>
                    <a:bodyPr/>
                    <a:lstStyle/>
                    <a:p>
                      <a:pPr algn="just">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El rotavirus es una infección vírica del tubo digestivo que puede causar deshidratación grave. Los síntomas típicos incluyen fiebre, vómitos y diarrea acuosa.</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60369" marR="60369" marT="0" marB="0" anchor="ctr">
                    <a:solidFill>
                      <a:schemeClr val="tx2">
                        <a:lumMod val="20000"/>
                        <a:lumOff val="80000"/>
                      </a:schemeClr>
                    </a:solidFill>
                  </a:tcPr>
                </a:tc>
                <a:tc>
                  <a:txBody>
                    <a:bodyPr/>
                    <a:lstStyle/>
                    <a:p>
                      <a:pPr>
                        <a:lnSpc>
                          <a:spcPct val="115000"/>
                        </a:lnSpc>
                        <a:spcAft>
                          <a:spcPts val="0"/>
                        </a:spcAft>
                      </a:pPr>
                      <a:r>
                        <a:rPr lang="es-CO" sz="1800" dirty="0">
                          <a:solidFill>
                            <a:schemeClr val="bg1"/>
                          </a:solidFill>
                          <a:effectLst/>
                          <a:latin typeface="Arial" panose="020B0604020202020204" pitchFamily="34" charset="0"/>
                          <a:ea typeface="Calibri"/>
                          <a:cs typeface="Arial" panose="020B0604020202020204" pitchFamily="34" charset="0"/>
                        </a:rPr>
                        <a:t>Presentación: liquida Unidosis</a:t>
                      </a:r>
                      <a:endParaRPr lang="es-CO" sz="1800" baseline="0" dirty="0">
                        <a:solidFill>
                          <a:schemeClr val="bg1"/>
                        </a:solidFill>
                        <a:effectLst/>
                        <a:latin typeface="Arial" panose="020B0604020202020204" pitchFamily="34" charset="0"/>
                        <a:ea typeface="Calibri"/>
                        <a:cs typeface="Arial" panose="020B0604020202020204" pitchFamily="34" charset="0"/>
                      </a:endParaRPr>
                    </a:p>
                    <a:p>
                      <a:pPr>
                        <a:lnSpc>
                          <a:spcPct val="115000"/>
                        </a:lnSpc>
                        <a:spcAft>
                          <a:spcPts val="0"/>
                        </a:spcAft>
                      </a:pPr>
                      <a:r>
                        <a:rPr lang="es-CO" sz="1800" baseline="0" dirty="0">
                          <a:solidFill>
                            <a:schemeClr val="bg1"/>
                          </a:solidFill>
                          <a:effectLst/>
                          <a:latin typeface="Arial" panose="020B0604020202020204" pitchFamily="34" charset="0"/>
                          <a:ea typeface="Calibri"/>
                          <a:cs typeface="Arial" panose="020B0604020202020204" pitchFamily="34" charset="0"/>
                        </a:rPr>
                        <a:t>Dosis: 1,5 ml prellenada ORAL</a:t>
                      </a:r>
                    </a:p>
                    <a:p>
                      <a:pPr>
                        <a:lnSpc>
                          <a:spcPct val="115000"/>
                        </a:lnSpc>
                        <a:spcAft>
                          <a:spcPts val="0"/>
                        </a:spcAft>
                      </a:pP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60369" marR="60369" marT="0" marB="0" anchor="ctr">
                    <a:solidFill>
                      <a:schemeClr val="tx2">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216653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59"/>
          <p:cNvPicPr preferRelativeResize="0"/>
          <p:nvPr/>
        </p:nvPicPr>
        <p:blipFill rotWithShape="1">
          <a:blip r:embed="rId3">
            <a:alphaModFix/>
          </a:blip>
          <a:srcRect l="4692" t="67967" r="1981" b="7908"/>
          <a:stretch/>
        </p:blipFill>
        <p:spPr>
          <a:xfrm>
            <a:off x="1242244" y="4278783"/>
            <a:ext cx="7874000" cy="1511301"/>
          </a:xfrm>
          <a:prstGeom prst="rect">
            <a:avLst/>
          </a:prstGeom>
          <a:noFill/>
          <a:ln>
            <a:noFill/>
          </a:ln>
        </p:spPr>
      </p:pic>
      <p:graphicFrame>
        <p:nvGraphicFramePr>
          <p:cNvPr id="3" name="2 Tabla">
            <a:extLst>
              <a:ext uri="{FF2B5EF4-FFF2-40B4-BE49-F238E27FC236}">
                <a16:creationId xmlns:a16="http://schemas.microsoft.com/office/drawing/2014/main" id="{D9B0B88E-07E6-49E6-94BF-F1F7E466F0EB}"/>
              </a:ext>
            </a:extLst>
          </p:cNvPr>
          <p:cNvGraphicFramePr>
            <a:graphicFrameLocks noGrp="1"/>
          </p:cNvGraphicFramePr>
          <p:nvPr>
            <p:extLst>
              <p:ext uri="{D42A27DB-BD31-4B8C-83A1-F6EECF244321}">
                <p14:modId xmlns:p14="http://schemas.microsoft.com/office/powerpoint/2010/main" val="140372964"/>
              </p:ext>
            </p:extLst>
          </p:nvPr>
        </p:nvGraphicFramePr>
        <p:xfrm>
          <a:off x="627814" y="1459541"/>
          <a:ext cx="11195886" cy="1917078"/>
        </p:xfrm>
        <a:graphic>
          <a:graphicData uri="http://schemas.openxmlformats.org/drawingml/2006/table">
            <a:tbl>
              <a:tblPr firstRow="1" firstCol="1" bandRow="1">
                <a:tableStyleId>{5A111915-BE36-4E01-A7E5-04B1672EAD32}</a:tableStyleId>
              </a:tblPr>
              <a:tblGrid>
                <a:gridCol w="2839286">
                  <a:extLst>
                    <a:ext uri="{9D8B030D-6E8A-4147-A177-3AD203B41FA5}">
                      <a16:colId xmlns:a16="http://schemas.microsoft.com/office/drawing/2014/main" val="20001"/>
                    </a:ext>
                  </a:extLst>
                </a:gridCol>
                <a:gridCol w="5257800">
                  <a:extLst>
                    <a:ext uri="{9D8B030D-6E8A-4147-A177-3AD203B41FA5}">
                      <a16:colId xmlns:a16="http://schemas.microsoft.com/office/drawing/2014/main" val="20002"/>
                    </a:ext>
                  </a:extLst>
                </a:gridCol>
                <a:gridCol w="3098800">
                  <a:extLst>
                    <a:ext uri="{9D8B030D-6E8A-4147-A177-3AD203B41FA5}">
                      <a16:colId xmlns:a16="http://schemas.microsoft.com/office/drawing/2014/main" val="20003"/>
                    </a:ext>
                  </a:extLst>
                </a:gridCol>
              </a:tblGrid>
              <a:tr h="371431">
                <a:tc>
                  <a:txBody>
                    <a:bodyPr/>
                    <a:lstStyle/>
                    <a:p>
                      <a:pPr algn="ctr">
                        <a:lnSpc>
                          <a:spcPct val="115000"/>
                        </a:lnSpc>
                        <a:spcAft>
                          <a:spcPts val="0"/>
                        </a:spcAft>
                      </a:pPr>
                      <a:r>
                        <a:rPr lang="es-CO" sz="1600" dirty="0">
                          <a:solidFill>
                            <a:schemeClr val="bg1"/>
                          </a:solidFill>
                          <a:effectLst/>
                          <a:latin typeface="Arial" panose="020B0604020202020204" pitchFamily="34" charset="0"/>
                          <a:cs typeface="Arial" panose="020B0604020202020204" pitchFamily="34" charset="0"/>
                        </a:rPr>
                        <a:t>DOSIS</a:t>
                      </a:r>
                      <a:endParaRPr lang="es-CO" sz="1600" dirty="0">
                        <a:solidFill>
                          <a:schemeClr val="bg1"/>
                        </a:solidFill>
                        <a:effectLst/>
                        <a:latin typeface="Arial" panose="020B0604020202020204" pitchFamily="34" charset="0"/>
                        <a:ea typeface="Calibri"/>
                        <a:cs typeface="Arial" panose="020B0604020202020204" pitchFamily="34" charset="0"/>
                      </a:endParaRPr>
                    </a:p>
                  </a:txBody>
                  <a:tcPr marL="60369" marR="60369" marT="0" marB="0">
                    <a:solidFill>
                      <a:schemeClr val="tx1">
                        <a:lumMod val="75000"/>
                      </a:schemeClr>
                    </a:solidFill>
                  </a:tcPr>
                </a:tc>
                <a:tc>
                  <a:txBody>
                    <a:bodyPr/>
                    <a:lstStyle/>
                    <a:p>
                      <a:pPr algn="ctr">
                        <a:lnSpc>
                          <a:spcPct val="115000"/>
                        </a:lnSpc>
                        <a:spcAft>
                          <a:spcPts val="0"/>
                        </a:spcAft>
                      </a:pPr>
                      <a:r>
                        <a:rPr lang="es-CO" sz="1600" dirty="0">
                          <a:solidFill>
                            <a:schemeClr val="bg1"/>
                          </a:solidFill>
                          <a:effectLst/>
                          <a:latin typeface="Arial" panose="020B0604020202020204" pitchFamily="34" charset="0"/>
                          <a:cs typeface="Arial" panose="020B0604020202020204" pitchFamily="34" charset="0"/>
                        </a:rPr>
                        <a:t>PREVIENE CONTRA</a:t>
                      </a:r>
                      <a:endParaRPr lang="es-CO" sz="1600" dirty="0">
                        <a:solidFill>
                          <a:schemeClr val="bg1"/>
                        </a:solidFill>
                        <a:effectLst/>
                        <a:latin typeface="Arial" panose="020B0604020202020204" pitchFamily="34" charset="0"/>
                        <a:ea typeface="Calibri"/>
                        <a:cs typeface="Arial" panose="020B0604020202020204" pitchFamily="34" charset="0"/>
                      </a:endParaRPr>
                    </a:p>
                  </a:txBody>
                  <a:tcPr marL="60369" marR="60369" marT="0" marB="0">
                    <a:solidFill>
                      <a:schemeClr val="tx1">
                        <a:lumMod val="75000"/>
                      </a:schemeClr>
                    </a:solidFill>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s-CO" sz="1600" dirty="0">
                          <a:solidFill>
                            <a:schemeClr val="bg1"/>
                          </a:solidFill>
                          <a:effectLst/>
                          <a:latin typeface="Arial" panose="020B0604020202020204" pitchFamily="34" charset="0"/>
                          <a:ea typeface="+mn-ea"/>
                          <a:cs typeface="Arial" panose="020B0604020202020204" pitchFamily="34" charset="0"/>
                        </a:rPr>
                        <a:t>PRESENTACIÓN</a:t>
                      </a:r>
                      <a:endParaRPr lang="es-CO" sz="1600" dirty="0">
                        <a:solidFill>
                          <a:schemeClr val="bg1"/>
                        </a:solidFill>
                        <a:effectLst/>
                        <a:latin typeface="Arial" panose="020B0604020202020204" pitchFamily="34" charset="0"/>
                        <a:ea typeface="Calibri"/>
                        <a:cs typeface="Arial" panose="020B0604020202020204" pitchFamily="34" charset="0"/>
                      </a:endParaRPr>
                    </a:p>
                  </a:txBody>
                  <a:tcPr marL="60369" marR="60369" marT="0" marB="0">
                    <a:solidFill>
                      <a:schemeClr val="tx1">
                        <a:lumMod val="75000"/>
                      </a:schemeClr>
                    </a:solidFill>
                  </a:tcPr>
                </a:tc>
                <a:extLst>
                  <a:ext uri="{0D108BD9-81ED-4DB2-BD59-A6C34878D82A}">
                    <a16:rowId xmlns:a16="http://schemas.microsoft.com/office/drawing/2014/main" val="10000"/>
                  </a:ext>
                </a:extLst>
              </a:tr>
              <a:tr h="1545647">
                <a:tc>
                  <a:txBody>
                    <a:bodyPr/>
                    <a:lstStyle/>
                    <a:p>
                      <a:pPr>
                        <a:lnSpc>
                          <a:spcPct val="115000"/>
                        </a:lnSpc>
                        <a:spcAft>
                          <a:spcPts val="0"/>
                        </a:spcAft>
                      </a:pPr>
                      <a:r>
                        <a:rPr lang="es-MX" sz="1600" b="0" dirty="0">
                          <a:solidFill>
                            <a:schemeClr val="bg1"/>
                          </a:solidFill>
                          <a:effectLst/>
                          <a:latin typeface="Arial" panose="020B0604020202020204" pitchFamily="34" charset="0"/>
                          <a:ea typeface="Calibri"/>
                          <a:cs typeface="Arial" panose="020B0604020202020204" pitchFamily="34" charset="0"/>
                        </a:rPr>
                        <a:t>1ra dosis 2 meses</a:t>
                      </a:r>
                    </a:p>
                    <a:p>
                      <a:pPr>
                        <a:lnSpc>
                          <a:spcPct val="115000"/>
                        </a:lnSpc>
                        <a:spcAft>
                          <a:spcPts val="0"/>
                        </a:spcAft>
                      </a:pPr>
                      <a:endParaRPr lang="es-MX" sz="1600" b="0" dirty="0">
                        <a:solidFill>
                          <a:schemeClr val="bg1"/>
                        </a:solidFill>
                        <a:effectLst/>
                        <a:latin typeface="Arial" panose="020B0604020202020204" pitchFamily="34" charset="0"/>
                        <a:ea typeface="Calibri"/>
                        <a:cs typeface="Arial" panose="020B0604020202020204" pitchFamily="34" charset="0"/>
                      </a:endParaRPr>
                    </a:p>
                    <a:p>
                      <a:pPr>
                        <a:lnSpc>
                          <a:spcPct val="115000"/>
                        </a:lnSpc>
                        <a:spcAft>
                          <a:spcPts val="0"/>
                        </a:spcAft>
                      </a:pPr>
                      <a:r>
                        <a:rPr lang="es-MX" sz="1600" b="0" dirty="0">
                          <a:solidFill>
                            <a:schemeClr val="bg1"/>
                          </a:solidFill>
                          <a:effectLst/>
                          <a:latin typeface="Arial" panose="020B0604020202020204" pitchFamily="34" charset="0"/>
                          <a:ea typeface="Calibri"/>
                          <a:cs typeface="Arial" panose="020B0604020202020204" pitchFamily="34" charset="0"/>
                        </a:rPr>
                        <a:t>2da dosis 4 meses</a:t>
                      </a:r>
                    </a:p>
                    <a:p>
                      <a:pPr>
                        <a:lnSpc>
                          <a:spcPct val="115000"/>
                        </a:lnSpc>
                        <a:spcAft>
                          <a:spcPts val="0"/>
                        </a:spcAft>
                      </a:pPr>
                      <a:endParaRPr lang="es-MX" sz="1600" b="0" dirty="0">
                        <a:solidFill>
                          <a:schemeClr val="bg1"/>
                        </a:solidFill>
                        <a:effectLst/>
                        <a:latin typeface="Arial" panose="020B0604020202020204" pitchFamily="34" charset="0"/>
                        <a:ea typeface="Calibri"/>
                        <a:cs typeface="Arial" panose="020B0604020202020204" pitchFamily="34" charset="0"/>
                      </a:endParaRPr>
                    </a:p>
                    <a:p>
                      <a:pPr>
                        <a:lnSpc>
                          <a:spcPct val="115000"/>
                        </a:lnSpc>
                        <a:spcAft>
                          <a:spcPts val="0"/>
                        </a:spcAft>
                      </a:pPr>
                      <a:r>
                        <a:rPr lang="es-MX" sz="1600" b="0" dirty="0">
                          <a:solidFill>
                            <a:schemeClr val="bg1"/>
                          </a:solidFill>
                          <a:effectLst/>
                          <a:latin typeface="Arial" panose="020B0604020202020204" pitchFamily="34" charset="0"/>
                          <a:ea typeface="Calibri"/>
                          <a:cs typeface="Arial" panose="020B0604020202020204" pitchFamily="34" charset="0"/>
                        </a:rPr>
                        <a:t>Refuerzo a los 12 meses</a:t>
                      </a:r>
                    </a:p>
                  </a:txBody>
                  <a:tcPr marL="60369" marR="60369" marT="0" marB="0">
                    <a:solidFill>
                      <a:schemeClr val="tx2">
                        <a:lumMod val="20000"/>
                        <a:lumOff val="80000"/>
                      </a:schemeClr>
                    </a:solidFill>
                  </a:tcPr>
                </a:tc>
                <a:tc>
                  <a:txBody>
                    <a:bodyPr/>
                    <a:lstStyle/>
                    <a:p>
                      <a:pPr algn="just">
                        <a:lnSpc>
                          <a:spcPct val="115000"/>
                        </a:lnSpc>
                        <a:spcAft>
                          <a:spcPts val="0"/>
                        </a:spcAft>
                      </a:pPr>
                      <a:r>
                        <a:rPr lang="es-CO" sz="1600" dirty="0">
                          <a:solidFill>
                            <a:schemeClr val="bg1"/>
                          </a:solidFill>
                          <a:effectLst/>
                          <a:latin typeface="Arial" panose="020B0604020202020204" pitchFamily="34" charset="0"/>
                          <a:cs typeface="Arial" panose="020B0604020202020204" pitchFamily="34" charset="0"/>
                        </a:rPr>
                        <a:t>Severa infección bacteriana causada por el Estreptococo pneumoniae, también conocido como neumococo. Esta bacteria también puede causar neumonía, otitis, meningitis o infección del torrente sanguíneo (bacteremia).</a:t>
                      </a:r>
                      <a:endParaRPr lang="es-CO" sz="1600" dirty="0">
                        <a:solidFill>
                          <a:schemeClr val="bg1"/>
                        </a:solidFill>
                        <a:effectLst/>
                        <a:latin typeface="Arial" panose="020B0604020202020204" pitchFamily="34" charset="0"/>
                        <a:ea typeface="Calibri"/>
                        <a:cs typeface="Arial" panose="020B0604020202020204" pitchFamily="34" charset="0"/>
                      </a:endParaRPr>
                    </a:p>
                  </a:txBody>
                  <a:tcPr marL="60369" marR="60369" marT="0" marB="0">
                    <a:solidFill>
                      <a:schemeClr val="tx2">
                        <a:lumMod val="20000"/>
                        <a:lumOff val="80000"/>
                      </a:schemeClr>
                    </a:solidFill>
                  </a:tcPr>
                </a:tc>
                <a:tc>
                  <a:txBody>
                    <a:bodyPr/>
                    <a:lstStyle/>
                    <a:p>
                      <a:pPr>
                        <a:lnSpc>
                          <a:spcPct val="115000"/>
                        </a:lnSpc>
                        <a:spcAft>
                          <a:spcPts val="0"/>
                        </a:spcAft>
                      </a:pPr>
                      <a:r>
                        <a:rPr lang="es-CO" sz="1600" dirty="0">
                          <a:solidFill>
                            <a:schemeClr val="bg1"/>
                          </a:solidFill>
                          <a:effectLst/>
                          <a:latin typeface="Arial" panose="020B0604020202020204" pitchFamily="34" charset="0"/>
                          <a:ea typeface="Calibri"/>
                          <a:cs typeface="Arial" panose="020B0604020202020204" pitchFamily="34" charset="0"/>
                        </a:rPr>
                        <a:t>Presentación: liquida Unidosis</a:t>
                      </a:r>
                      <a:endParaRPr lang="es-CO" sz="1600" baseline="0" dirty="0">
                        <a:solidFill>
                          <a:schemeClr val="bg1"/>
                        </a:solidFill>
                        <a:effectLst/>
                        <a:latin typeface="Arial" panose="020B0604020202020204" pitchFamily="34" charset="0"/>
                        <a:ea typeface="Calibri"/>
                        <a:cs typeface="Arial" panose="020B0604020202020204" pitchFamily="34" charset="0"/>
                      </a:endParaRPr>
                    </a:p>
                    <a:p>
                      <a:pPr>
                        <a:lnSpc>
                          <a:spcPct val="115000"/>
                        </a:lnSpc>
                        <a:spcAft>
                          <a:spcPts val="0"/>
                        </a:spcAft>
                      </a:pPr>
                      <a:r>
                        <a:rPr lang="es-CO" sz="1600" baseline="0" dirty="0">
                          <a:solidFill>
                            <a:schemeClr val="bg1"/>
                          </a:solidFill>
                          <a:effectLst/>
                          <a:latin typeface="Arial" panose="020B0604020202020204" pitchFamily="34" charset="0"/>
                          <a:ea typeface="Calibri"/>
                          <a:cs typeface="Arial" panose="020B0604020202020204" pitchFamily="34" charset="0"/>
                        </a:rPr>
                        <a:t>Dosis: 0,5 ml</a:t>
                      </a:r>
                    </a:p>
                    <a:p>
                      <a:pPr marL="0" marR="0" indent="0" algn="l" defTabSz="457200" rtl="0" eaLnBrk="1" fontAlgn="auto" latinLnBrk="0" hangingPunct="1">
                        <a:lnSpc>
                          <a:spcPct val="115000"/>
                        </a:lnSpc>
                        <a:spcBef>
                          <a:spcPts val="0"/>
                        </a:spcBef>
                        <a:spcAft>
                          <a:spcPts val="0"/>
                        </a:spcAft>
                        <a:buClrTx/>
                        <a:buSzTx/>
                        <a:buFontTx/>
                        <a:buNone/>
                        <a:tabLst/>
                        <a:defRPr/>
                      </a:pPr>
                      <a:r>
                        <a:rPr lang="es-CO" sz="1600" baseline="0" dirty="0">
                          <a:solidFill>
                            <a:schemeClr val="bg1"/>
                          </a:solidFill>
                          <a:effectLst/>
                          <a:latin typeface="Arial" panose="020B0604020202020204" pitchFamily="34" charset="0"/>
                          <a:ea typeface="Calibri"/>
                          <a:cs typeface="Arial" panose="020B0604020202020204" pitchFamily="34" charset="0"/>
                        </a:rPr>
                        <a:t>Calibre Aguja: 23 GX1</a:t>
                      </a:r>
                      <a:endParaRPr lang="es-CO" sz="1600" dirty="0">
                        <a:solidFill>
                          <a:schemeClr val="bg1"/>
                        </a:solidFill>
                        <a:effectLst/>
                        <a:latin typeface="Arial" panose="020B0604020202020204" pitchFamily="34" charset="0"/>
                        <a:ea typeface="Calibri"/>
                        <a:cs typeface="Arial" panose="020B0604020202020204" pitchFamily="34" charset="0"/>
                      </a:endParaRPr>
                    </a:p>
                    <a:p>
                      <a:pPr>
                        <a:lnSpc>
                          <a:spcPct val="115000"/>
                        </a:lnSpc>
                        <a:spcAft>
                          <a:spcPts val="0"/>
                        </a:spcAft>
                      </a:pPr>
                      <a:endParaRPr lang="es-CO" sz="1600" dirty="0">
                        <a:solidFill>
                          <a:schemeClr val="bg1"/>
                        </a:solidFill>
                        <a:effectLst/>
                        <a:latin typeface="Arial" panose="020B0604020202020204" pitchFamily="34" charset="0"/>
                        <a:ea typeface="Calibri"/>
                        <a:cs typeface="Arial" panose="020B0604020202020204" pitchFamily="34" charset="0"/>
                      </a:endParaRPr>
                    </a:p>
                  </a:txBody>
                  <a:tcPr marL="60369" marR="60369" marT="0" marB="0">
                    <a:solidFill>
                      <a:schemeClr val="tx2">
                        <a:lumMod val="20000"/>
                        <a:lumOff val="80000"/>
                      </a:schemeClr>
                    </a:solidFill>
                  </a:tcPr>
                </a:tc>
                <a:extLst>
                  <a:ext uri="{0D108BD9-81ED-4DB2-BD59-A6C34878D82A}">
                    <a16:rowId xmlns:a16="http://schemas.microsoft.com/office/drawing/2014/main" val="10003"/>
                  </a:ext>
                </a:extLst>
              </a:tr>
            </a:tbl>
          </a:graphicData>
        </a:graphic>
      </p:graphicFrame>
      <p:sp>
        <p:nvSpPr>
          <p:cNvPr id="4" name="Google Shape;420;p58">
            <a:extLst>
              <a:ext uri="{FF2B5EF4-FFF2-40B4-BE49-F238E27FC236}">
                <a16:creationId xmlns:a16="http://schemas.microsoft.com/office/drawing/2014/main" id="{82C4A9D9-F8F3-45BB-A1C8-25912739985A}"/>
              </a:ext>
            </a:extLst>
          </p:cNvPr>
          <p:cNvSpPr txBox="1"/>
          <p:nvPr/>
        </p:nvSpPr>
        <p:spPr>
          <a:xfrm>
            <a:off x="4821807" y="312117"/>
            <a:ext cx="2548385" cy="461624"/>
          </a:xfrm>
          <a:prstGeom prst="rect">
            <a:avLst/>
          </a:prstGeom>
          <a:solidFill>
            <a:schemeClr val="tx2">
              <a:lumMod val="20000"/>
              <a:lumOff val="80000"/>
            </a:schemeClr>
          </a:solidFill>
          <a:ln>
            <a:noFill/>
          </a:ln>
        </p:spPr>
        <p:txBody>
          <a:bodyPr spcFirstLastPara="1" wrap="square" lIns="91425" tIns="45700" rIns="91425" bIns="45700" anchor="t" anchorCtr="0">
            <a:spAutoFit/>
          </a:bodyPr>
          <a:lstStyle/>
          <a:p>
            <a:pPr algn="ctr"/>
            <a:r>
              <a:rPr lang="es-CO" sz="2400" b="1" dirty="0">
                <a:solidFill>
                  <a:schemeClr val="dk1"/>
                </a:solidFill>
                <a:latin typeface="Arial" panose="020B0604020202020204" pitchFamily="34" charset="0"/>
                <a:ea typeface="Arial Narrow"/>
                <a:cs typeface="Arial" panose="020B0604020202020204" pitchFamily="34" charset="0"/>
                <a:sym typeface="Arial Narrow"/>
              </a:rPr>
              <a:t>NEUMOCOCO</a:t>
            </a:r>
            <a:endParaRPr sz="1600" dirty="0">
              <a:latin typeface="Arial" panose="020B0604020202020204" pitchFamily="34" charset="0"/>
              <a:cs typeface="Arial" panose="020B0604020202020204" pitchFamily="34" charset="0"/>
            </a:endParaRPr>
          </a:p>
        </p:txBody>
      </p:sp>
      <p:pic>
        <p:nvPicPr>
          <p:cNvPr id="5" name="Google Shape;419;p58">
            <a:extLst>
              <a:ext uri="{FF2B5EF4-FFF2-40B4-BE49-F238E27FC236}">
                <a16:creationId xmlns:a16="http://schemas.microsoft.com/office/drawing/2014/main" id="{C11ECA6E-904F-4957-A43F-527920FF517F}"/>
              </a:ext>
            </a:extLst>
          </p:cNvPr>
          <p:cNvPicPr preferRelativeResize="0"/>
          <p:nvPr/>
        </p:nvPicPr>
        <p:blipFill rotWithShape="1">
          <a:blip r:embed="rId4">
            <a:alphaModFix/>
            <a:extLst>
              <a:ext uri="{BEBA8EAE-BF5A-486C-A8C5-ECC9F3942E4B}">
                <a14:imgProps xmlns:a14="http://schemas.microsoft.com/office/drawing/2010/main">
                  <a14:imgLayer r:embed="rId5">
                    <a14:imgEffect>
                      <a14:brightnessContrast bright="20000" contrast="40000"/>
                    </a14:imgEffect>
                  </a14:imgLayer>
                </a14:imgProps>
              </a:ext>
            </a:extLst>
          </a:blip>
          <a:srcRect l="78099" t="42029"/>
          <a:stretch/>
        </p:blipFill>
        <p:spPr>
          <a:xfrm>
            <a:off x="9347201" y="3873499"/>
            <a:ext cx="1630311" cy="2321868"/>
          </a:xfrm>
          <a:prstGeom prst="rect">
            <a:avLst/>
          </a:prstGeom>
          <a:ln>
            <a:noFill/>
          </a:ln>
          <a:effectLst>
            <a:softEdge rad="112500"/>
          </a:effectLst>
        </p:spPr>
      </p:pic>
    </p:spTree>
    <p:extLst>
      <p:ext uri="{BB962C8B-B14F-4D97-AF65-F5344CB8AC3E}">
        <p14:creationId xmlns:p14="http://schemas.microsoft.com/office/powerpoint/2010/main" val="39462246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3" name="Imagen 2">
            <a:extLst>
              <a:ext uri="{FF2B5EF4-FFF2-40B4-BE49-F238E27FC236}">
                <a16:creationId xmlns:a16="http://schemas.microsoft.com/office/drawing/2014/main" id="{23640FA4-52E6-BC64-ABA3-D3B5FCC22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5737" y="370994"/>
            <a:ext cx="8255684" cy="6111513"/>
          </a:xfrm>
          <a:prstGeom prst="rect">
            <a:avLst/>
          </a:prstGeom>
        </p:spPr>
      </p:pic>
    </p:spTree>
    <p:extLst>
      <p:ext uri="{BB962C8B-B14F-4D97-AF65-F5344CB8AC3E}">
        <p14:creationId xmlns:p14="http://schemas.microsoft.com/office/powerpoint/2010/main" val="423927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graphicFrame>
        <p:nvGraphicFramePr>
          <p:cNvPr id="7" name="2 Tabla">
            <a:extLst>
              <a:ext uri="{FF2B5EF4-FFF2-40B4-BE49-F238E27FC236}">
                <a16:creationId xmlns:a16="http://schemas.microsoft.com/office/drawing/2014/main" id="{00D8AE7F-B924-479A-ACE5-D2CC30FC84CA}"/>
              </a:ext>
            </a:extLst>
          </p:cNvPr>
          <p:cNvGraphicFramePr>
            <a:graphicFrameLocks noGrp="1"/>
          </p:cNvGraphicFramePr>
          <p:nvPr>
            <p:extLst>
              <p:ext uri="{D42A27DB-BD31-4B8C-83A1-F6EECF244321}">
                <p14:modId xmlns:p14="http://schemas.microsoft.com/office/powerpoint/2010/main" val="2893696444"/>
              </p:ext>
            </p:extLst>
          </p:nvPr>
        </p:nvGraphicFramePr>
        <p:xfrm>
          <a:off x="951421" y="1058578"/>
          <a:ext cx="10275615" cy="3188817"/>
        </p:xfrm>
        <a:graphic>
          <a:graphicData uri="http://schemas.openxmlformats.org/drawingml/2006/table">
            <a:tbl>
              <a:tblPr firstRow="1" firstCol="1" bandRow="1">
                <a:tableStyleId>{5A111915-BE36-4E01-A7E5-04B1672EAD32}</a:tableStyleId>
              </a:tblPr>
              <a:tblGrid>
                <a:gridCol w="3290615">
                  <a:extLst>
                    <a:ext uri="{9D8B030D-6E8A-4147-A177-3AD203B41FA5}">
                      <a16:colId xmlns:a16="http://schemas.microsoft.com/office/drawing/2014/main" val="20001"/>
                    </a:ext>
                  </a:extLst>
                </a:gridCol>
                <a:gridCol w="3733800">
                  <a:extLst>
                    <a:ext uri="{9D8B030D-6E8A-4147-A177-3AD203B41FA5}">
                      <a16:colId xmlns:a16="http://schemas.microsoft.com/office/drawing/2014/main" val="20002"/>
                    </a:ext>
                  </a:extLst>
                </a:gridCol>
                <a:gridCol w="3251200">
                  <a:extLst>
                    <a:ext uri="{9D8B030D-6E8A-4147-A177-3AD203B41FA5}">
                      <a16:colId xmlns:a16="http://schemas.microsoft.com/office/drawing/2014/main" val="20003"/>
                    </a:ext>
                  </a:extLst>
                </a:gridCol>
              </a:tblGrid>
              <a:tr h="376402">
                <a:tc>
                  <a:txBody>
                    <a:bodyPr/>
                    <a:lstStyle/>
                    <a:p>
                      <a:pPr algn="ctr">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DOSIS</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63546" marR="63546" marT="0" marB="0">
                    <a:solidFill>
                      <a:schemeClr val="tx1">
                        <a:lumMod val="75000"/>
                      </a:schemeClr>
                    </a:solidFill>
                  </a:tcPr>
                </a:tc>
                <a:tc>
                  <a:txBody>
                    <a:bodyPr/>
                    <a:lstStyle/>
                    <a:p>
                      <a:pPr algn="ctr">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PREVIENE CONTRA</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63546" marR="63546" marT="0" marB="0">
                    <a:solidFill>
                      <a:schemeClr val="tx1">
                        <a:lumMod val="75000"/>
                      </a:schemeClr>
                    </a:solidFill>
                  </a:tcP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es-CO" sz="1800" dirty="0">
                          <a:solidFill>
                            <a:schemeClr val="bg1"/>
                          </a:solidFill>
                          <a:effectLst/>
                          <a:latin typeface="Arial" panose="020B0604020202020204" pitchFamily="34" charset="0"/>
                          <a:ea typeface="+mn-ea"/>
                          <a:cs typeface="Arial" panose="020B0604020202020204" pitchFamily="34" charset="0"/>
                        </a:rPr>
                        <a:t>PRESENTACIÓN</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0" marR="0" marT="0" marB="0" anchor="ctr">
                    <a:solidFill>
                      <a:schemeClr val="tx1">
                        <a:lumMod val="75000"/>
                      </a:schemeClr>
                    </a:solidFill>
                  </a:tcPr>
                </a:tc>
                <a:extLst>
                  <a:ext uri="{0D108BD9-81ED-4DB2-BD59-A6C34878D82A}">
                    <a16:rowId xmlns:a16="http://schemas.microsoft.com/office/drawing/2014/main" val="10000"/>
                  </a:ext>
                </a:extLst>
              </a:tr>
              <a:tr h="2623502">
                <a:tc>
                  <a:txBody>
                    <a:bodyPr/>
                    <a:lstStyle/>
                    <a:p>
                      <a:pPr>
                        <a:lnSpc>
                          <a:spcPct val="115000"/>
                        </a:lnSpc>
                        <a:spcAft>
                          <a:spcPts val="0"/>
                        </a:spcAft>
                      </a:pPr>
                      <a:r>
                        <a:rPr lang="es-CO" sz="1800" b="0" dirty="0">
                          <a:solidFill>
                            <a:schemeClr val="bg1"/>
                          </a:solidFill>
                          <a:effectLst/>
                          <a:latin typeface="Arial" panose="020B0604020202020204" pitchFamily="34" charset="0"/>
                          <a:cs typeface="Arial" panose="020B0604020202020204" pitchFamily="34" charset="0"/>
                        </a:rPr>
                        <a:t>Primo-</a:t>
                      </a:r>
                      <a:r>
                        <a:rPr lang="es-CO" sz="1800" b="0" dirty="0" err="1">
                          <a:solidFill>
                            <a:schemeClr val="bg1"/>
                          </a:solidFill>
                          <a:effectLst/>
                          <a:latin typeface="Arial" panose="020B0604020202020204" pitchFamily="34" charset="0"/>
                          <a:cs typeface="Arial" panose="020B0604020202020204" pitchFamily="34" charset="0"/>
                        </a:rPr>
                        <a:t>vacunacion</a:t>
                      </a:r>
                      <a:r>
                        <a:rPr lang="es-CO" sz="1800" b="0" dirty="0">
                          <a:solidFill>
                            <a:schemeClr val="bg1"/>
                          </a:solidFill>
                          <a:effectLst/>
                          <a:latin typeface="Arial" panose="020B0604020202020204" pitchFamily="34" charset="0"/>
                          <a:cs typeface="Arial" panose="020B0604020202020204" pitchFamily="34" charset="0"/>
                        </a:rPr>
                        <a:t> </a:t>
                      </a:r>
                    </a:p>
                    <a:p>
                      <a:pPr>
                        <a:lnSpc>
                          <a:spcPct val="115000"/>
                        </a:lnSpc>
                        <a:spcAft>
                          <a:spcPts val="0"/>
                        </a:spcAft>
                      </a:pPr>
                      <a:r>
                        <a:rPr lang="es-CO" sz="1800" b="0" dirty="0">
                          <a:solidFill>
                            <a:schemeClr val="bg1"/>
                          </a:solidFill>
                          <a:effectLst/>
                          <a:latin typeface="Arial" panose="020B0604020202020204" pitchFamily="34" charset="0"/>
                          <a:cs typeface="Arial" panose="020B0604020202020204" pitchFamily="34" charset="0"/>
                        </a:rPr>
                        <a:t>1ra 6 meses</a:t>
                      </a:r>
                    </a:p>
                    <a:p>
                      <a:pPr>
                        <a:lnSpc>
                          <a:spcPct val="115000"/>
                        </a:lnSpc>
                        <a:spcAft>
                          <a:spcPts val="0"/>
                        </a:spcAft>
                      </a:pPr>
                      <a:r>
                        <a:rPr lang="es-CO" sz="1800" b="0" dirty="0">
                          <a:solidFill>
                            <a:schemeClr val="bg1"/>
                          </a:solidFill>
                          <a:effectLst/>
                          <a:latin typeface="Arial" panose="020B0604020202020204" pitchFamily="34" charset="0"/>
                          <a:cs typeface="Arial" panose="020B0604020202020204" pitchFamily="34" charset="0"/>
                        </a:rPr>
                        <a:t>2da 7 meses</a:t>
                      </a:r>
                    </a:p>
                    <a:p>
                      <a:pPr>
                        <a:lnSpc>
                          <a:spcPct val="115000"/>
                        </a:lnSpc>
                        <a:spcAft>
                          <a:spcPts val="0"/>
                        </a:spcAft>
                      </a:pPr>
                      <a:r>
                        <a:rPr lang="es-CO" sz="1800" b="0" dirty="0">
                          <a:solidFill>
                            <a:schemeClr val="bg1"/>
                          </a:solidFill>
                          <a:effectLst/>
                          <a:latin typeface="Arial" panose="020B0604020202020204" pitchFamily="34" charset="0"/>
                          <a:cs typeface="Arial" panose="020B0604020202020204" pitchFamily="34" charset="0"/>
                        </a:rPr>
                        <a:t>Refuerzo entre los 12 a 18 meses</a:t>
                      </a:r>
                    </a:p>
                    <a:p>
                      <a:pPr>
                        <a:lnSpc>
                          <a:spcPct val="115000"/>
                        </a:lnSpc>
                        <a:spcAft>
                          <a:spcPts val="0"/>
                        </a:spcAft>
                      </a:pPr>
                      <a:endParaRPr lang="es-CO" sz="1800" b="0" dirty="0">
                        <a:solidFill>
                          <a:schemeClr val="bg1"/>
                        </a:solidFill>
                        <a:effectLst/>
                        <a:latin typeface="Arial" panose="020B0604020202020204" pitchFamily="34" charset="0"/>
                        <a:ea typeface="Calibri"/>
                        <a:cs typeface="Arial" panose="020B0604020202020204" pitchFamily="34" charset="0"/>
                      </a:endParaRPr>
                    </a:p>
                    <a:p>
                      <a:r>
                        <a:rPr lang="es-MX" sz="1800" b="0" dirty="0">
                          <a:solidFill>
                            <a:schemeClr val="bg1"/>
                          </a:solidFill>
                          <a:latin typeface="Arial" panose="020B0604020202020204" pitchFamily="34" charset="0"/>
                          <a:ea typeface="Calibri"/>
                          <a:cs typeface="Arial" panose="020B0604020202020204" pitchFamily="34" charset="0"/>
                          <a:sym typeface="Calibri"/>
                        </a:rPr>
                        <a:t>Dosis: </a:t>
                      </a:r>
                      <a:endParaRPr lang="es-MX" sz="1800" b="0" dirty="0">
                        <a:solidFill>
                          <a:schemeClr val="bg1"/>
                        </a:solidFill>
                        <a:latin typeface="Arial" panose="020B0604020202020204" pitchFamily="34" charset="0"/>
                        <a:cs typeface="Arial" panose="020B0604020202020204" pitchFamily="34" charset="0"/>
                      </a:endParaRPr>
                    </a:p>
                    <a:p>
                      <a:pPr algn="just"/>
                      <a:r>
                        <a:rPr lang="es-MX" sz="1800" b="0" dirty="0">
                          <a:solidFill>
                            <a:schemeClr val="bg1"/>
                          </a:solidFill>
                          <a:latin typeface="Arial" panose="020B0604020202020204" pitchFamily="34" charset="0"/>
                          <a:ea typeface="Calibri"/>
                          <a:cs typeface="Arial" panose="020B0604020202020204" pitchFamily="34" charset="0"/>
                          <a:sym typeface="Calibri"/>
                        </a:rPr>
                        <a:t>0.25 ml: de 6  a 35 meses </a:t>
                      </a:r>
                      <a:endParaRPr lang="es-MX" sz="1800" b="0" dirty="0">
                        <a:solidFill>
                          <a:schemeClr val="bg1"/>
                        </a:solidFill>
                        <a:latin typeface="Arial" panose="020B0604020202020204" pitchFamily="34" charset="0"/>
                        <a:cs typeface="Arial" panose="020B0604020202020204" pitchFamily="34" charset="0"/>
                      </a:endParaRPr>
                    </a:p>
                    <a:p>
                      <a:pPr algn="just"/>
                      <a:r>
                        <a:rPr lang="es-MX" sz="1800" b="0" dirty="0">
                          <a:solidFill>
                            <a:schemeClr val="bg1"/>
                          </a:solidFill>
                          <a:latin typeface="Arial" panose="020B0604020202020204" pitchFamily="34" charset="0"/>
                          <a:ea typeface="Calibri"/>
                          <a:cs typeface="Arial" panose="020B0604020202020204" pitchFamily="34" charset="0"/>
                          <a:sym typeface="Calibri"/>
                        </a:rPr>
                        <a:t>0,5 ml: de 3 en adelante.</a:t>
                      </a:r>
                      <a:endParaRPr lang="es-CO" sz="1800" b="0" dirty="0">
                        <a:solidFill>
                          <a:schemeClr val="bg1"/>
                        </a:solidFill>
                        <a:effectLst/>
                        <a:latin typeface="Arial" panose="020B0604020202020204" pitchFamily="34" charset="0"/>
                        <a:ea typeface="Calibri"/>
                        <a:cs typeface="Arial" panose="020B0604020202020204" pitchFamily="34" charset="0"/>
                      </a:endParaRPr>
                    </a:p>
                  </a:txBody>
                  <a:tcPr marL="63546" marR="63546" marT="0" marB="0">
                    <a:solidFill>
                      <a:schemeClr val="tx2">
                        <a:lumMod val="20000"/>
                        <a:lumOff val="80000"/>
                      </a:schemeClr>
                    </a:solidFill>
                  </a:tcPr>
                </a:tc>
                <a:tc>
                  <a:txBody>
                    <a:bodyPr/>
                    <a:lstStyle/>
                    <a:p>
                      <a:pPr algn="just">
                        <a:lnSpc>
                          <a:spcPct val="115000"/>
                        </a:lnSpc>
                        <a:spcAft>
                          <a:spcPts val="0"/>
                        </a:spcAft>
                      </a:pPr>
                      <a:r>
                        <a:rPr lang="es-ES" sz="1800" dirty="0">
                          <a:solidFill>
                            <a:schemeClr val="bg1"/>
                          </a:solidFill>
                          <a:latin typeface="Arial" panose="020B0604020202020204" pitchFamily="34" charset="0"/>
                          <a:cs typeface="Arial" panose="020B0604020202020204" pitchFamily="34" charset="0"/>
                        </a:rPr>
                        <a:t>El virus de la influenza es la principal causa de enfermedad respiratoria aguda en la población; los daños que pueden llegar a ocasionar se relacionan principalmente con el contacto previo de las personas con el virus, la posibilidad de transmisión y su virulencia</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63546" marR="63546" marT="0" marB="0">
                    <a:solidFill>
                      <a:schemeClr val="tx2">
                        <a:lumMod val="20000"/>
                        <a:lumOff val="80000"/>
                      </a:schemeClr>
                    </a:solidFill>
                  </a:tcPr>
                </a:tc>
                <a:tc>
                  <a:txBody>
                    <a:bodyPr/>
                    <a:lstStyle/>
                    <a:p>
                      <a:pPr indent="449580">
                        <a:lnSpc>
                          <a:spcPct val="115000"/>
                        </a:lnSpc>
                        <a:spcAft>
                          <a:spcPts val="0"/>
                        </a:spcAft>
                      </a:pPr>
                      <a:endParaRPr lang="es-CO" sz="1800" dirty="0">
                        <a:solidFill>
                          <a:schemeClr val="bg1"/>
                        </a:solidFill>
                        <a:effectLst/>
                        <a:latin typeface="Arial" panose="020B0604020202020204" pitchFamily="34" charset="0"/>
                        <a:cs typeface="Arial" panose="020B0604020202020204" pitchFamily="34" charset="0"/>
                      </a:endParaRPr>
                    </a:p>
                    <a:p>
                      <a:pPr indent="449580">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 </a:t>
                      </a:r>
                    </a:p>
                    <a:p>
                      <a:pPr indent="449580">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 </a:t>
                      </a:r>
                    </a:p>
                    <a:p>
                      <a:pPr>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 </a:t>
                      </a:r>
                      <a:r>
                        <a:rPr lang="es-CO" sz="1800" dirty="0">
                          <a:solidFill>
                            <a:schemeClr val="bg1"/>
                          </a:solidFill>
                          <a:effectLst/>
                          <a:latin typeface="Arial" panose="020B0604020202020204" pitchFamily="34" charset="0"/>
                          <a:ea typeface="Calibri"/>
                          <a:cs typeface="Arial" panose="020B0604020202020204" pitchFamily="34" charset="0"/>
                        </a:rPr>
                        <a:t>Presentación: liquida por</a:t>
                      </a:r>
                      <a:r>
                        <a:rPr lang="es-CO" sz="1800" baseline="0" dirty="0">
                          <a:solidFill>
                            <a:schemeClr val="bg1"/>
                          </a:solidFill>
                          <a:effectLst/>
                          <a:latin typeface="Arial" panose="020B0604020202020204" pitchFamily="34" charset="0"/>
                          <a:ea typeface="Calibri"/>
                          <a:cs typeface="Arial" panose="020B0604020202020204" pitchFamily="34" charset="0"/>
                        </a:rPr>
                        <a:t> 20 dosis</a:t>
                      </a:r>
                    </a:p>
                    <a:p>
                      <a:pPr>
                        <a:lnSpc>
                          <a:spcPct val="115000"/>
                        </a:lnSpc>
                        <a:spcAft>
                          <a:spcPts val="0"/>
                        </a:spcAft>
                      </a:pPr>
                      <a:r>
                        <a:rPr lang="es-CO" sz="1800" baseline="0" dirty="0">
                          <a:solidFill>
                            <a:schemeClr val="bg1"/>
                          </a:solidFill>
                          <a:effectLst/>
                          <a:latin typeface="Arial" panose="020B0604020202020204" pitchFamily="34" charset="0"/>
                          <a:ea typeface="Calibri"/>
                          <a:cs typeface="Arial" panose="020B0604020202020204" pitchFamily="34" charset="0"/>
                        </a:rPr>
                        <a:t>Dosis: 0,25 ml</a:t>
                      </a:r>
                    </a:p>
                    <a:p>
                      <a:pPr marL="0" marR="0" indent="0" algn="l" defTabSz="457200" rtl="0" eaLnBrk="1" fontAlgn="auto" latinLnBrk="0" hangingPunct="1">
                        <a:lnSpc>
                          <a:spcPct val="115000"/>
                        </a:lnSpc>
                        <a:spcBef>
                          <a:spcPts val="0"/>
                        </a:spcBef>
                        <a:spcAft>
                          <a:spcPts val="0"/>
                        </a:spcAft>
                        <a:buClrTx/>
                        <a:buSzTx/>
                        <a:buFontTx/>
                        <a:buNone/>
                        <a:tabLst/>
                        <a:defRPr/>
                      </a:pPr>
                      <a:r>
                        <a:rPr lang="es-CO" sz="1800" baseline="0" dirty="0">
                          <a:solidFill>
                            <a:schemeClr val="bg1"/>
                          </a:solidFill>
                          <a:effectLst/>
                          <a:latin typeface="Arial" panose="020B0604020202020204" pitchFamily="34" charset="0"/>
                          <a:ea typeface="Calibri"/>
                          <a:cs typeface="Arial" panose="020B0604020202020204" pitchFamily="34" charset="0"/>
                        </a:rPr>
                        <a:t>Calibre Aguja: 23GX1</a:t>
                      </a:r>
                      <a:endParaRPr lang="es-CO" sz="1800" dirty="0">
                        <a:solidFill>
                          <a:schemeClr val="bg1"/>
                        </a:solidFill>
                        <a:effectLst/>
                        <a:latin typeface="Arial" panose="020B0604020202020204" pitchFamily="34" charset="0"/>
                        <a:cs typeface="Arial" panose="020B0604020202020204" pitchFamily="34" charset="0"/>
                      </a:endParaRPr>
                    </a:p>
                    <a:p>
                      <a:pPr indent="449580">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 </a:t>
                      </a:r>
                    </a:p>
                    <a:p>
                      <a:pPr indent="449580">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 </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63546" marR="63546" marT="0" marB="0">
                    <a:solidFill>
                      <a:schemeClr val="tx2">
                        <a:lumMod val="20000"/>
                        <a:lumOff val="80000"/>
                      </a:schemeClr>
                    </a:solidFill>
                  </a:tcPr>
                </a:tc>
                <a:extLst>
                  <a:ext uri="{0D108BD9-81ED-4DB2-BD59-A6C34878D82A}">
                    <a16:rowId xmlns:a16="http://schemas.microsoft.com/office/drawing/2014/main" val="10005"/>
                  </a:ext>
                </a:extLst>
              </a:tr>
            </a:tbl>
          </a:graphicData>
        </a:graphic>
      </p:graphicFrame>
      <p:pic>
        <p:nvPicPr>
          <p:cNvPr id="8" name="Google Shape;453;p62">
            <a:extLst>
              <a:ext uri="{FF2B5EF4-FFF2-40B4-BE49-F238E27FC236}">
                <a16:creationId xmlns:a16="http://schemas.microsoft.com/office/drawing/2014/main" id="{602838A9-91CE-4032-BA26-4CB8D42F0F94}"/>
              </a:ext>
            </a:extLst>
          </p:cNvPr>
          <p:cNvPicPr preferRelativeResize="0"/>
          <p:nvPr/>
        </p:nvPicPr>
        <p:blipFill rotWithShape="1">
          <a:blip r:embed="rId3">
            <a:alphaModFix/>
          </a:blip>
          <a:srcRect t="74880" r="2642" b="6400"/>
          <a:stretch/>
        </p:blipFill>
        <p:spPr>
          <a:xfrm>
            <a:off x="1244364" y="5088433"/>
            <a:ext cx="6083300" cy="781051"/>
          </a:xfrm>
          <a:prstGeom prst="rect">
            <a:avLst/>
          </a:prstGeom>
          <a:noFill/>
          <a:ln>
            <a:noFill/>
          </a:ln>
        </p:spPr>
      </p:pic>
      <p:pic>
        <p:nvPicPr>
          <p:cNvPr id="3074" name="Picture 2" descr="Inmunización contra la gripe (la vacuna contra la gripe) | The.Ismaili">
            <a:extLst>
              <a:ext uri="{FF2B5EF4-FFF2-40B4-BE49-F238E27FC236}">
                <a16:creationId xmlns:a16="http://schemas.microsoft.com/office/drawing/2014/main" id="{00EB6973-AA17-4757-BC9D-ADCE85F0ED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282" t="23704" r="16009" b="21667"/>
          <a:stretch/>
        </p:blipFill>
        <p:spPr bwMode="auto">
          <a:xfrm>
            <a:off x="7607064" y="4541269"/>
            <a:ext cx="3467572" cy="19521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Google Shape;420;p58">
            <a:extLst>
              <a:ext uri="{FF2B5EF4-FFF2-40B4-BE49-F238E27FC236}">
                <a16:creationId xmlns:a16="http://schemas.microsoft.com/office/drawing/2014/main" id="{5C0B6F6F-5955-410E-8A28-7003B742E65C}"/>
              </a:ext>
            </a:extLst>
          </p:cNvPr>
          <p:cNvSpPr txBox="1"/>
          <p:nvPr/>
        </p:nvSpPr>
        <p:spPr>
          <a:xfrm>
            <a:off x="4676664" y="303080"/>
            <a:ext cx="2548385" cy="461624"/>
          </a:xfrm>
          <a:prstGeom prst="rect">
            <a:avLst/>
          </a:prstGeom>
          <a:solidFill>
            <a:schemeClr val="tx2">
              <a:lumMod val="20000"/>
              <a:lumOff val="80000"/>
            </a:schemeClr>
          </a:solidFill>
          <a:ln>
            <a:noFill/>
          </a:ln>
        </p:spPr>
        <p:txBody>
          <a:bodyPr spcFirstLastPara="1" wrap="square" lIns="91425" tIns="45700" rIns="91425" bIns="45700" anchor="t" anchorCtr="0">
            <a:spAutoFit/>
          </a:bodyPr>
          <a:lstStyle/>
          <a:p>
            <a:pPr algn="ctr"/>
            <a:r>
              <a:rPr lang="es-MX" sz="2400" b="1" dirty="0">
                <a:solidFill>
                  <a:schemeClr val="dk1"/>
                </a:solidFill>
                <a:latin typeface="Arial" panose="020B0604020202020204" pitchFamily="34" charset="0"/>
                <a:cs typeface="Arial" panose="020B0604020202020204" pitchFamily="34" charset="0"/>
                <a:sym typeface="Arial Narrow"/>
              </a:rPr>
              <a:t>I</a:t>
            </a:r>
            <a:r>
              <a:rPr lang="es-CO" sz="2400" b="1" dirty="0">
                <a:solidFill>
                  <a:schemeClr val="dk1"/>
                </a:solidFill>
                <a:latin typeface="Arial" panose="020B0604020202020204" pitchFamily="34" charset="0"/>
                <a:cs typeface="Arial" panose="020B0604020202020204" pitchFamily="34" charset="0"/>
                <a:sym typeface="Arial Narrow"/>
              </a:rPr>
              <a:t>NFLUENZA</a:t>
            </a:r>
            <a:endParaRP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93219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graphicFrame>
        <p:nvGraphicFramePr>
          <p:cNvPr id="4" name="2 Tabla">
            <a:extLst>
              <a:ext uri="{FF2B5EF4-FFF2-40B4-BE49-F238E27FC236}">
                <a16:creationId xmlns:a16="http://schemas.microsoft.com/office/drawing/2014/main" id="{4A59EDB1-308B-4B43-977C-93A7A40462B5}"/>
              </a:ext>
            </a:extLst>
          </p:cNvPr>
          <p:cNvGraphicFramePr>
            <a:graphicFrameLocks noGrp="1"/>
          </p:cNvGraphicFramePr>
          <p:nvPr>
            <p:extLst>
              <p:ext uri="{D42A27DB-BD31-4B8C-83A1-F6EECF244321}">
                <p14:modId xmlns:p14="http://schemas.microsoft.com/office/powerpoint/2010/main" val="818390616"/>
              </p:ext>
            </p:extLst>
          </p:nvPr>
        </p:nvGraphicFramePr>
        <p:xfrm>
          <a:off x="958192" y="486925"/>
          <a:ext cx="10275615" cy="3188817"/>
        </p:xfrm>
        <a:graphic>
          <a:graphicData uri="http://schemas.openxmlformats.org/drawingml/2006/table">
            <a:tbl>
              <a:tblPr firstRow="1" firstCol="1" bandRow="1">
                <a:tableStyleId>{5A111915-BE36-4E01-A7E5-04B1672EAD32}</a:tableStyleId>
              </a:tblPr>
              <a:tblGrid>
                <a:gridCol w="3290615">
                  <a:extLst>
                    <a:ext uri="{9D8B030D-6E8A-4147-A177-3AD203B41FA5}">
                      <a16:colId xmlns:a16="http://schemas.microsoft.com/office/drawing/2014/main" val="20001"/>
                    </a:ext>
                  </a:extLst>
                </a:gridCol>
                <a:gridCol w="3733800">
                  <a:extLst>
                    <a:ext uri="{9D8B030D-6E8A-4147-A177-3AD203B41FA5}">
                      <a16:colId xmlns:a16="http://schemas.microsoft.com/office/drawing/2014/main" val="20002"/>
                    </a:ext>
                  </a:extLst>
                </a:gridCol>
                <a:gridCol w="3251200">
                  <a:extLst>
                    <a:ext uri="{9D8B030D-6E8A-4147-A177-3AD203B41FA5}">
                      <a16:colId xmlns:a16="http://schemas.microsoft.com/office/drawing/2014/main" val="20003"/>
                    </a:ext>
                  </a:extLst>
                </a:gridCol>
              </a:tblGrid>
              <a:tr h="376402">
                <a:tc>
                  <a:txBody>
                    <a:bodyPr/>
                    <a:lstStyle/>
                    <a:p>
                      <a:pPr algn="ctr">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DOSIS</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63546" marR="63546" marT="0" marB="0">
                    <a:solidFill>
                      <a:schemeClr val="tx1">
                        <a:lumMod val="75000"/>
                      </a:schemeClr>
                    </a:solidFill>
                  </a:tcPr>
                </a:tc>
                <a:tc>
                  <a:txBody>
                    <a:bodyPr/>
                    <a:lstStyle/>
                    <a:p>
                      <a:pPr algn="ctr">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PREVIENE CONTRA</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63546" marR="63546" marT="0" marB="0">
                    <a:solidFill>
                      <a:schemeClr val="tx1">
                        <a:lumMod val="75000"/>
                      </a:schemeClr>
                    </a:solidFill>
                  </a:tcP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es-CO" sz="1800" dirty="0">
                          <a:solidFill>
                            <a:schemeClr val="bg1"/>
                          </a:solidFill>
                          <a:effectLst/>
                          <a:latin typeface="Arial" panose="020B0604020202020204" pitchFamily="34" charset="0"/>
                          <a:ea typeface="+mn-ea"/>
                          <a:cs typeface="Arial" panose="020B0604020202020204" pitchFamily="34" charset="0"/>
                        </a:rPr>
                        <a:t>PRESENTACIÓN</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0" marR="0" marT="0" marB="0" anchor="ctr">
                    <a:solidFill>
                      <a:schemeClr val="tx1">
                        <a:lumMod val="75000"/>
                      </a:schemeClr>
                    </a:solidFill>
                  </a:tcPr>
                </a:tc>
                <a:extLst>
                  <a:ext uri="{0D108BD9-81ED-4DB2-BD59-A6C34878D82A}">
                    <a16:rowId xmlns:a16="http://schemas.microsoft.com/office/drawing/2014/main" val="10000"/>
                  </a:ext>
                </a:extLst>
              </a:tr>
              <a:tr h="2623502">
                <a:tc>
                  <a:txBody>
                    <a:bodyPr/>
                    <a:lstStyle/>
                    <a:p>
                      <a:pPr>
                        <a:lnSpc>
                          <a:spcPct val="115000"/>
                        </a:lnSpc>
                        <a:spcAft>
                          <a:spcPts val="0"/>
                        </a:spcAft>
                      </a:pPr>
                      <a:r>
                        <a:rPr lang="es-CO" sz="1800" b="0" dirty="0">
                          <a:solidFill>
                            <a:schemeClr val="bg1"/>
                          </a:solidFill>
                          <a:effectLst/>
                          <a:latin typeface="Arial" panose="020B0604020202020204" pitchFamily="34" charset="0"/>
                          <a:cs typeface="Arial" panose="020B0604020202020204" pitchFamily="34" charset="0"/>
                        </a:rPr>
                        <a:t>Anual a partir de los 60 años </a:t>
                      </a:r>
                    </a:p>
                    <a:p>
                      <a:pPr>
                        <a:lnSpc>
                          <a:spcPct val="115000"/>
                        </a:lnSpc>
                        <a:spcAft>
                          <a:spcPts val="0"/>
                        </a:spcAft>
                      </a:pPr>
                      <a:endParaRPr lang="es-CO" sz="1800" b="0" dirty="0">
                        <a:solidFill>
                          <a:schemeClr val="bg1"/>
                        </a:solidFill>
                        <a:effectLst/>
                        <a:latin typeface="Arial" panose="020B0604020202020204" pitchFamily="34" charset="0"/>
                        <a:cs typeface="Arial" panose="020B0604020202020204" pitchFamily="34" charset="0"/>
                      </a:endParaRPr>
                    </a:p>
                    <a:p>
                      <a:pPr>
                        <a:lnSpc>
                          <a:spcPct val="115000"/>
                        </a:lnSpc>
                        <a:spcAft>
                          <a:spcPts val="0"/>
                        </a:spcAft>
                      </a:pPr>
                      <a:r>
                        <a:rPr lang="es-CO" sz="1800" b="0" dirty="0">
                          <a:solidFill>
                            <a:schemeClr val="bg1"/>
                          </a:solidFill>
                          <a:effectLst/>
                          <a:latin typeface="Arial" panose="020B0604020202020204" pitchFamily="34" charset="0"/>
                          <a:cs typeface="Arial" panose="020B0604020202020204" pitchFamily="34" charset="0"/>
                        </a:rPr>
                        <a:t>Gestantes a partir de la semana 14 de gestación</a:t>
                      </a:r>
                    </a:p>
                    <a:p>
                      <a:pPr>
                        <a:lnSpc>
                          <a:spcPct val="115000"/>
                        </a:lnSpc>
                        <a:spcAft>
                          <a:spcPts val="0"/>
                        </a:spcAft>
                      </a:pPr>
                      <a:endParaRPr lang="es-CO" sz="1800" b="0" dirty="0">
                        <a:solidFill>
                          <a:schemeClr val="bg1"/>
                        </a:solidFill>
                        <a:effectLst/>
                        <a:latin typeface="Arial" panose="020B0604020202020204" pitchFamily="34" charset="0"/>
                        <a:cs typeface="Arial" panose="020B0604020202020204" pitchFamily="34" charset="0"/>
                      </a:endParaRPr>
                    </a:p>
                    <a:p>
                      <a:pPr>
                        <a:lnSpc>
                          <a:spcPct val="115000"/>
                        </a:lnSpc>
                        <a:spcAft>
                          <a:spcPts val="0"/>
                        </a:spcAft>
                      </a:pPr>
                      <a:r>
                        <a:rPr lang="es-CO" sz="1800" b="0" dirty="0">
                          <a:solidFill>
                            <a:schemeClr val="bg1"/>
                          </a:solidFill>
                          <a:effectLst/>
                          <a:latin typeface="Arial" panose="020B0604020202020204" pitchFamily="34" charset="0"/>
                          <a:cs typeface="Arial" panose="020B0604020202020204" pitchFamily="34" charset="0"/>
                        </a:rPr>
                        <a:t>Población con patologías de riesgo según lineamientos</a:t>
                      </a:r>
                      <a:endParaRPr lang="es-MX" sz="1800" b="0" dirty="0">
                        <a:solidFill>
                          <a:schemeClr val="bg1"/>
                        </a:solidFill>
                        <a:effectLst/>
                        <a:latin typeface="Arial" panose="020B0604020202020204" pitchFamily="34" charset="0"/>
                        <a:cs typeface="Arial" panose="020B0604020202020204" pitchFamily="34" charset="0"/>
                      </a:endParaRPr>
                    </a:p>
                  </a:txBody>
                  <a:tcPr marL="63546" marR="63546" marT="0" marB="0" anchor="ctr">
                    <a:solidFill>
                      <a:schemeClr val="tx2">
                        <a:lumMod val="20000"/>
                        <a:lumOff val="80000"/>
                      </a:schemeClr>
                    </a:solidFill>
                  </a:tcPr>
                </a:tc>
                <a:tc>
                  <a:txBody>
                    <a:bodyPr/>
                    <a:lstStyle/>
                    <a:p>
                      <a:pPr algn="just">
                        <a:lnSpc>
                          <a:spcPct val="115000"/>
                        </a:lnSpc>
                        <a:spcAft>
                          <a:spcPts val="0"/>
                        </a:spcAft>
                      </a:pPr>
                      <a:r>
                        <a:rPr lang="es-ES" sz="1800" dirty="0">
                          <a:solidFill>
                            <a:schemeClr val="bg1"/>
                          </a:solidFill>
                          <a:latin typeface="Arial" panose="020B0604020202020204" pitchFamily="34" charset="0"/>
                          <a:cs typeface="Arial" panose="020B0604020202020204" pitchFamily="34" charset="0"/>
                        </a:rPr>
                        <a:t>El virus de la influenza es la principal causa de enfermedad respiratoria aguda en la población; los daños que pueden llegar a ocasionar se relacionan principalmente con el contacto previo de las personas con el virus, la posibilidad de transmisión y su virulencia</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63546" marR="63546" marT="0" marB="0">
                    <a:solidFill>
                      <a:schemeClr val="tx2">
                        <a:lumMod val="20000"/>
                        <a:lumOff val="80000"/>
                      </a:schemeClr>
                    </a:solidFill>
                  </a:tcPr>
                </a:tc>
                <a:tc>
                  <a:txBody>
                    <a:bodyPr/>
                    <a:lstStyle/>
                    <a:p>
                      <a:pPr indent="449580">
                        <a:lnSpc>
                          <a:spcPct val="115000"/>
                        </a:lnSpc>
                        <a:spcAft>
                          <a:spcPts val="0"/>
                        </a:spcAft>
                      </a:pPr>
                      <a:endParaRPr lang="es-CO" sz="1800" dirty="0">
                        <a:solidFill>
                          <a:schemeClr val="bg1"/>
                        </a:solidFill>
                        <a:effectLst/>
                        <a:latin typeface="Arial" panose="020B0604020202020204" pitchFamily="34" charset="0"/>
                        <a:cs typeface="Arial" panose="020B0604020202020204" pitchFamily="34" charset="0"/>
                      </a:endParaRPr>
                    </a:p>
                    <a:p>
                      <a:pPr indent="449580">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 </a:t>
                      </a:r>
                    </a:p>
                    <a:p>
                      <a:pPr indent="449580">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 </a:t>
                      </a:r>
                    </a:p>
                    <a:p>
                      <a:pPr>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 </a:t>
                      </a:r>
                      <a:r>
                        <a:rPr lang="es-CO" sz="1800" dirty="0">
                          <a:solidFill>
                            <a:schemeClr val="bg1"/>
                          </a:solidFill>
                          <a:effectLst/>
                          <a:latin typeface="Arial" panose="020B0604020202020204" pitchFamily="34" charset="0"/>
                          <a:ea typeface="Calibri"/>
                          <a:cs typeface="Arial" panose="020B0604020202020204" pitchFamily="34" charset="0"/>
                        </a:rPr>
                        <a:t>Presentación: liquida por</a:t>
                      </a:r>
                      <a:r>
                        <a:rPr lang="es-CO" sz="1800" baseline="0" dirty="0">
                          <a:solidFill>
                            <a:schemeClr val="bg1"/>
                          </a:solidFill>
                          <a:effectLst/>
                          <a:latin typeface="Arial" panose="020B0604020202020204" pitchFamily="34" charset="0"/>
                          <a:ea typeface="Calibri"/>
                          <a:cs typeface="Arial" panose="020B0604020202020204" pitchFamily="34" charset="0"/>
                        </a:rPr>
                        <a:t> 10 dosis</a:t>
                      </a:r>
                    </a:p>
                    <a:p>
                      <a:pPr>
                        <a:lnSpc>
                          <a:spcPct val="115000"/>
                        </a:lnSpc>
                        <a:spcAft>
                          <a:spcPts val="0"/>
                        </a:spcAft>
                      </a:pPr>
                      <a:r>
                        <a:rPr lang="es-CO" sz="1800" baseline="0" dirty="0">
                          <a:solidFill>
                            <a:schemeClr val="bg1"/>
                          </a:solidFill>
                          <a:effectLst/>
                          <a:latin typeface="Arial" panose="020B0604020202020204" pitchFamily="34" charset="0"/>
                          <a:ea typeface="Calibri"/>
                          <a:cs typeface="Arial" panose="020B0604020202020204" pitchFamily="34" charset="0"/>
                        </a:rPr>
                        <a:t>Dosis: 0,5 ml</a:t>
                      </a:r>
                    </a:p>
                    <a:p>
                      <a:pPr marL="0" marR="0" indent="0" algn="l" defTabSz="457200" rtl="0" eaLnBrk="1" fontAlgn="auto" latinLnBrk="0" hangingPunct="1">
                        <a:lnSpc>
                          <a:spcPct val="115000"/>
                        </a:lnSpc>
                        <a:spcBef>
                          <a:spcPts val="0"/>
                        </a:spcBef>
                        <a:spcAft>
                          <a:spcPts val="0"/>
                        </a:spcAft>
                        <a:buClrTx/>
                        <a:buSzTx/>
                        <a:buFontTx/>
                        <a:buNone/>
                        <a:tabLst/>
                        <a:defRPr/>
                      </a:pPr>
                      <a:r>
                        <a:rPr lang="es-CO" sz="1800" baseline="0" dirty="0">
                          <a:solidFill>
                            <a:schemeClr val="bg1"/>
                          </a:solidFill>
                          <a:effectLst/>
                          <a:latin typeface="Arial" panose="020B0604020202020204" pitchFamily="34" charset="0"/>
                          <a:ea typeface="Calibri"/>
                          <a:cs typeface="Arial" panose="020B0604020202020204" pitchFamily="34" charset="0"/>
                        </a:rPr>
                        <a:t>Calibre Aguja: 22GX1</a:t>
                      </a:r>
                      <a:endParaRPr lang="es-CO" sz="1800" dirty="0">
                        <a:solidFill>
                          <a:schemeClr val="bg1"/>
                        </a:solidFill>
                        <a:effectLst/>
                        <a:latin typeface="Arial" panose="020B0604020202020204" pitchFamily="34" charset="0"/>
                        <a:cs typeface="Arial" panose="020B0604020202020204" pitchFamily="34" charset="0"/>
                      </a:endParaRPr>
                    </a:p>
                    <a:p>
                      <a:pPr indent="449580">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 </a:t>
                      </a:r>
                    </a:p>
                    <a:p>
                      <a:pPr indent="449580">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 </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63546" marR="63546" marT="0" marB="0">
                    <a:solidFill>
                      <a:schemeClr val="tx2">
                        <a:lumMod val="20000"/>
                        <a:lumOff val="80000"/>
                      </a:schemeClr>
                    </a:solidFill>
                  </a:tcPr>
                </a:tc>
                <a:extLst>
                  <a:ext uri="{0D108BD9-81ED-4DB2-BD59-A6C34878D82A}">
                    <a16:rowId xmlns:a16="http://schemas.microsoft.com/office/drawing/2014/main" val="10005"/>
                  </a:ext>
                </a:extLst>
              </a:tr>
            </a:tbl>
          </a:graphicData>
        </a:graphic>
      </p:graphicFrame>
      <p:pic>
        <p:nvPicPr>
          <p:cNvPr id="5" name="Google Shape;593;p88">
            <a:extLst>
              <a:ext uri="{FF2B5EF4-FFF2-40B4-BE49-F238E27FC236}">
                <a16:creationId xmlns:a16="http://schemas.microsoft.com/office/drawing/2014/main" id="{1BA95B7C-DFC4-40B1-AFC5-A82FF20B964D}"/>
              </a:ext>
            </a:extLst>
          </p:cNvPr>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a14:imgEffect>
                  </a14:imgLayer>
                </a14:imgProps>
              </a:ext>
            </a:extLst>
          </a:blip>
          <a:srcRect l="7741" t="45423" r="40632" b="4232"/>
          <a:stretch/>
        </p:blipFill>
        <p:spPr>
          <a:xfrm>
            <a:off x="4122057" y="3962400"/>
            <a:ext cx="4227522" cy="2408675"/>
          </a:xfrm>
          <a:prstGeom prst="rect">
            <a:avLst/>
          </a:prstGeom>
          <a:ln>
            <a:noFill/>
          </a:ln>
          <a:effectLst>
            <a:softEdge rad="112500"/>
          </a:effectLst>
        </p:spPr>
      </p:pic>
    </p:spTree>
    <p:extLst>
      <p:ext uri="{BB962C8B-B14F-4D97-AF65-F5344CB8AC3E}">
        <p14:creationId xmlns:p14="http://schemas.microsoft.com/office/powerpoint/2010/main" val="37201974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7"/>
          <p:cNvSpPr txBox="1">
            <a:spLocks noGrp="1"/>
          </p:cNvSpPr>
          <p:nvPr>
            <p:ph type="title" idx="4294967295"/>
          </p:nvPr>
        </p:nvSpPr>
        <p:spPr>
          <a:xfrm>
            <a:off x="1540715" y="514826"/>
            <a:ext cx="9110569" cy="490024"/>
          </a:xfrm>
          <a:prstGeom prst="rect">
            <a:avLst/>
          </a:prstGeom>
          <a:solidFill>
            <a:schemeClr val="tx2">
              <a:lumMod val="20000"/>
              <a:lumOff val="80000"/>
            </a:schemeClr>
          </a:solidFill>
          <a:ln>
            <a:noFill/>
          </a:ln>
        </p:spPr>
        <p:txBody>
          <a:bodyPr spcFirstLastPara="1" vert="horz" wrap="square" lIns="91425" tIns="45700" rIns="91425" bIns="45700" rtlCol="0" anchor="t" anchorCtr="0">
            <a:noAutofit/>
          </a:bodyPr>
          <a:lstStyle/>
          <a:p>
            <a:pPr algn="ctr">
              <a:spcBef>
                <a:spcPts val="0"/>
              </a:spcBef>
              <a:buClr>
                <a:schemeClr val="dk1"/>
              </a:buClr>
              <a:buSzPts val="2400"/>
            </a:pPr>
            <a:r>
              <a:rPr lang="es-CO" sz="2400" b="1" dirty="0">
                <a:solidFill>
                  <a:schemeClr val="dk1"/>
                </a:solidFill>
                <a:latin typeface="Arial" panose="020B0604020202020204" pitchFamily="34" charset="0"/>
                <a:ea typeface="Arial Narrow"/>
                <a:cs typeface="Arial" panose="020B0604020202020204" pitchFamily="34" charset="0"/>
                <a:sym typeface="Arial Narrow"/>
              </a:rPr>
              <a:t>TRIPLE VIRAL SARAMPION+RUBEOLA+PAROTIDITIS (SRP)</a:t>
            </a:r>
            <a:endParaRPr sz="2400" b="1" dirty="0">
              <a:solidFill>
                <a:schemeClr val="dk1"/>
              </a:solidFill>
              <a:latin typeface="Arial" panose="020B0604020202020204" pitchFamily="34" charset="0"/>
              <a:ea typeface="Arial Narrow"/>
              <a:cs typeface="Arial" panose="020B0604020202020204" pitchFamily="34" charset="0"/>
              <a:sym typeface="Arial Narrow"/>
            </a:endParaRPr>
          </a:p>
        </p:txBody>
      </p:sp>
      <p:graphicFrame>
        <p:nvGraphicFramePr>
          <p:cNvPr id="5" name="2 Tabla">
            <a:extLst>
              <a:ext uri="{FF2B5EF4-FFF2-40B4-BE49-F238E27FC236}">
                <a16:creationId xmlns:a16="http://schemas.microsoft.com/office/drawing/2014/main" id="{18021D82-8032-4AF4-A86C-9DAD93A2A2AC}"/>
              </a:ext>
            </a:extLst>
          </p:cNvPr>
          <p:cNvGraphicFramePr>
            <a:graphicFrameLocks noGrp="1"/>
          </p:cNvGraphicFramePr>
          <p:nvPr>
            <p:extLst>
              <p:ext uri="{D42A27DB-BD31-4B8C-83A1-F6EECF244321}">
                <p14:modId xmlns:p14="http://schemas.microsoft.com/office/powerpoint/2010/main" val="4041771604"/>
              </p:ext>
            </p:extLst>
          </p:nvPr>
        </p:nvGraphicFramePr>
        <p:xfrm>
          <a:off x="841828" y="1495987"/>
          <a:ext cx="10508344" cy="4602175"/>
        </p:xfrm>
        <a:graphic>
          <a:graphicData uri="http://schemas.openxmlformats.org/drawingml/2006/table">
            <a:tbl>
              <a:tblPr firstRow="1" firstCol="1" bandRow="1">
                <a:tableStyleId>{5A111915-BE36-4E01-A7E5-04B1672EAD32}</a:tableStyleId>
              </a:tblPr>
              <a:tblGrid>
                <a:gridCol w="1828801">
                  <a:extLst>
                    <a:ext uri="{9D8B030D-6E8A-4147-A177-3AD203B41FA5}">
                      <a16:colId xmlns:a16="http://schemas.microsoft.com/office/drawing/2014/main" val="20001"/>
                    </a:ext>
                  </a:extLst>
                </a:gridCol>
                <a:gridCol w="5152571">
                  <a:extLst>
                    <a:ext uri="{9D8B030D-6E8A-4147-A177-3AD203B41FA5}">
                      <a16:colId xmlns:a16="http://schemas.microsoft.com/office/drawing/2014/main" val="20002"/>
                    </a:ext>
                  </a:extLst>
                </a:gridCol>
                <a:gridCol w="3526972">
                  <a:extLst>
                    <a:ext uri="{9D8B030D-6E8A-4147-A177-3AD203B41FA5}">
                      <a16:colId xmlns:a16="http://schemas.microsoft.com/office/drawing/2014/main" val="20003"/>
                    </a:ext>
                  </a:extLst>
                </a:gridCol>
              </a:tblGrid>
              <a:tr h="232560">
                <a:tc>
                  <a:txBody>
                    <a:bodyPr/>
                    <a:lstStyle/>
                    <a:p>
                      <a:pPr algn="ctr">
                        <a:lnSpc>
                          <a:spcPct val="115000"/>
                        </a:lnSpc>
                        <a:spcAft>
                          <a:spcPts val="0"/>
                        </a:spcAft>
                      </a:pPr>
                      <a:r>
                        <a:rPr lang="es-CO" sz="1600" dirty="0">
                          <a:solidFill>
                            <a:schemeClr val="bg1"/>
                          </a:solidFill>
                          <a:effectLst/>
                          <a:latin typeface="Arial" panose="020B0604020202020204" pitchFamily="34" charset="0"/>
                          <a:cs typeface="Arial" panose="020B0604020202020204" pitchFamily="34" charset="0"/>
                        </a:rPr>
                        <a:t>DOSIS</a:t>
                      </a:r>
                      <a:endParaRPr lang="es-CO" sz="1600" dirty="0">
                        <a:solidFill>
                          <a:schemeClr val="bg1"/>
                        </a:solidFill>
                        <a:effectLst/>
                        <a:latin typeface="Arial" panose="020B0604020202020204" pitchFamily="34" charset="0"/>
                        <a:ea typeface="Calibri"/>
                        <a:cs typeface="Arial" panose="020B0604020202020204" pitchFamily="34" charset="0"/>
                      </a:endParaRPr>
                    </a:p>
                  </a:txBody>
                  <a:tcPr marL="32141" marR="32141" marT="0" marB="0">
                    <a:solidFill>
                      <a:schemeClr val="tx1">
                        <a:lumMod val="75000"/>
                      </a:schemeClr>
                    </a:solidFill>
                  </a:tcPr>
                </a:tc>
                <a:tc>
                  <a:txBody>
                    <a:bodyPr/>
                    <a:lstStyle/>
                    <a:p>
                      <a:pPr algn="ctr">
                        <a:lnSpc>
                          <a:spcPct val="115000"/>
                        </a:lnSpc>
                        <a:spcAft>
                          <a:spcPts val="0"/>
                        </a:spcAft>
                      </a:pPr>
                      <a:r>
                        <a:rPr lang="es-CO" sz="1600" dirty="0">
                          <a:solidFill>
                            <a:schemeClr val="bg1"/>
                          </a:solidFill>
                          <a:effectLst/>
                          <a:latin typeface="Arial" panose="020B0604020202020204" pitchFamily="34" charset="0"/>
                          <a:cs typeface="Arial" panose="020B0604020202020204" pitchFamily="34" charset="0"/>
                        </a:rPr>
                        <a:t>PREVIENE CONTRA</a:t>
                      </a:r>
                      <a:endParaRPr lang="es-CO" sz="1600" dirty="0">
                        <a:solidFill>
                          <a:schemeClr val="bg1"/>
                        </a:solidFill>
                        <a:effectLst/>
                        <a:latin typeface="Arial" panose="020B0604020202020204" pitchFamily="34" charset="0"/>
                        <a:ea typeface="Calibri"/>
                        <a:cs typeface="Arial" panose="020B0604020202020204" pitchFamily="34" charset="0"/>
                      </a:endParaRPr>
                    </a:p>
                  </a:txBody>
                  <a:tcPr marL="32141" marR="32141" marT="0" marB="0">
                    <a:solidFill>
                      <a:schemeClr val="tx1">
                        <a:lumMod val="75000"/>
                      </a:schemeClr>
                    </a:solidFill>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s-CO" sz="1600" dirty="0">
                          <a:solidFill>
                            <a:schemeClr val="bg1"/>
                          </a:solidFill>
                          <a:effectLst/>
                          <a:latin typeface="Arial" panose="020B0604020202020204" pitchFamily="34" charset="0"/>
                          <a:ea typeface="+mn-ea"/>
                          <a:cs typeface="Arial" panose="020B0604020202020204" pitchFamily="34" charset="0"/>
                        </a:rPr>
                        <a:t>PRESENTACIÓN</a:t>
                      </a:r>
                      <a:endParaRPr lang="es-CO" sz="1600" dirty="0">
                        <a:solidFill>
                          <a:schemeClr val="bg1"/>
                        </a:solidFill>
                        <a:effectLst/>
                        <a:latin typeface="Arial" panose="020B0604020202020204" pitchFamily="34" charset="0"/>
                        <a:ea typeface="Calibri"/>
                        <a:cs typeface="Arial" panose="020B0604020202020204" pitchFamily="34" charset="0"/>
                      </a:endParaRPr>
                    </a:p>
                  </a:txBody>
                  <a:tcPr marL="32141" marR="32141" marT="0" marB="0">
                    <a:solidFill>
                      <a:schemeClr val="tx1">
                        <a:lumMod val="75000"/>
                      </a:schemeClr>
                    </a:solidFill>
                  </a:tcPr>
                </a:tc>
                <a:extLst>
                  <a:ext uri="{0D108BD9-81ED-4DB2-BD59-A6C34878D82A}">
                    <a16:rowId xmlns:a16="http://schemas.microsoft.com/office/drawing/2014/main" val="10000"/>
                  </a:ext>
                </a:extLst>
              </a:tr>
              <a:tr h="4345635">
                <a:tc>
                  <a:txBody>
                    <a:bodyPr/>
                    <a:lstStyle/>
                    <a:p>
                      <a:pPr algn="ctr">
                        <a:lnSpc>
                          <a:spcPct val="115000"/>
                        </a:lnSpc>
                        <a:spcAft>
                          <a:spcPts val="0"/>
                        </a:spcAft>
                      </a:pPr>
                      <a:r>
                        <a:rPr lang="es-CO" sz="1600" b="0" dirty="0">
                          <a:solidFill>
                            <a:schemeClr val="bg1"/>
                          </a:solidFill>
                          <a:effectLst/>
                          <a:latin typeface="Arial" panose="020B0604020202020204" pitchFamily="34" charset="0"/>
                          <a:cs typeface="Arial" panose="020B0604020202020204" pitchFamily="34" charset="0"/>
                        </a:rPr>
                        <a:t>1ra dosis a los 12 meses</a:t>
                      </a:r>
                    </a:p>
                    <a:p>
                      <a:pPr algn="ctr">
                        <a:lnSpc>
                          <a:spcPct val="115000"/>
                        </a:lnSpc>
                        <a:spcAft>
                          <a:spcPts val="0"/>
                        </a:spcAft>
                      </a:pPr>
                      <a:endParaRPr lang="es-CO" sz="1600" b="0" dirty="0">
                        <a:solidFill>
                          <a:schemeClr val="bg1"/>
                        </a:solidFill>
                        <a:effectLst/>
                        <a:latin typeface="Arial" panose="020B0604020202020204" pitchFamily="34" charset="0"/>
                        <a:cs typeface="Arial" panose="020B0604020202020204" pitchFamily="34" charset="0"/>
                      </a:endParaRPr>
                    </a:p>
                    <a:p>
                      <a:pPr algn="ctr">
                        <a:lnSpc>
                          <a:spcPct val="115000"/>
                        </a:lnSpc>
                        <a:spcAft>
                          <a:spcPts val="0"/>
                        </a:spcAft>
                      </a:pPr>
                      <a:r>
                        <a:rPr lang="es-CO" sz="1600" b="0" dirty="0">
                          <a:solidFill>
                            <a:schemeClr val="bg1"/>
                          </a:solidFill>
                          <a:effectLst/>
                          <a:latin typeface="Arial" panose="020B0604020202020204" pitchFamily="34" charset="0"/>
                          <a:cs typeface="Arial" panose="020B0604020202020204" pitchFamily="34" charset="0"/>
                        </a:rPr>
                        <a:t>Refuerzo a los 18 meses</a:t>
                      </a:r>
                      <a:endParaRPr lang="es-CO" sz="1600" b="0" dirty="0">
                        <a:solidFill>
                          <a:schemeClr val="bg1"/>
                        </a:solidFill>
                        <a:effectLst/>
                        <a:latin typeface="Arial" panose="020B0604020202020204" pitchFamily="34" charset="0"/>
                        <a:ea typeface="Calibri"/>
                        <a:cs typeface="Arial" panose="020B0604020202020204" pitchFamily="34" charset="0"/>
                      </a:endParaRPr>
                    </a:p>
                  </a:txBody>
                  <a:tcPr marL="32141" marR="32141" marT="0" marB="0" anchor="ctr">
                    <a:solidFill>
                      <a:schemeClr val="tx2">
                        <a:lumMod val="20000"/>
                        <a:lumOff val="80000"/>
                      </a:schemeClr>
                    </a:solidFill>
                  </a:tcPr>
                </a:tc>
                <a:tc>
                  <a:txBody>
                    <a:bodyPr/>
                    <a:lstStyle/>
                    <a:p>
                      <a:pPr algn="just">
                        <a:lnSpc>
                          <a:spcPct val="115000"/>
                        </a:lnSpc>
                        <a:spcAft>
                          <a:spcPts val="0"/>
                        </a:spcAft>
                      </a:pPr>
                      <a:r>
                        <a:rPr lang="es-CO" sz="1400" b="1" dirty="0">
                          <a:solidFill>
                            <a:schemeClr val="bg1"/>
                          </a:solidFill>
                          <a:effectLst/>
                          <a:latin typeface="Arial" panose="020B0604020202020204" pitchFamily="34" charset="0"/>
                          <a:cs typeface="Arial" panose="020B0604020202020204" pitchFamily="34" charset="0"/>
                        </a:rPr>
                        <a:t>SARAMPIÓN </a:t>
                      </a:r>
                      <a:r>
                        <a:rPr lang="es-CO" sz="1400" dirty="0">
                          <a:solidFill>
                            <a:schemeClr val="bg1"/>
                          </a:solidFill>
                          <a:effectLst/>
                          <a:latin typeface="Arial" panose="020B0604020202020204" pitchFamily="34" charset="0"/>
                          <a:cs typeface="Arial" panose="020B0604020202020204" pitchFamily="34" charset="0"/>
                        </a:rPr>
                        <a:t>enfermedad muy contagiosa y grave causada por un virus paramixovirus. La mayoría de las muertes se deben a complicaciones del sarampión, las más graves son la ceguera, la encefalitis (infección acompañada de edema cerebral), la diarrea grave (que puede provocar deshidratación), las infecciones del oído y las infecciones respiratorias graves, como la neumonía.</a:t>
                      </a:r>
                    </a:p>
                    <a:p>
                      <a:pPr algn="just">
                        <a:lnSpc>
                          <a:spcPct val="115000"/>
                        </a:lnSpc>
                        <a:spcAft>
                          <a:spcPts val="0"/>
                        </a:spcAft>
                      </a:pPr>
                      <a:r>
                        <a:rPr lang="es-CO" sz="1400" b="1" dirty="0">
                          <a:solidFill>
                            <a:schemeClr val="bg1"/>
                          </a:solidFill>
                          <a:effectLst/>
                          <a:latin typeface="Arial" panose="020B0604020202020204" pitchFamily="34" charset="0"/>
                          <a:cs typeface="Arial" panose="020B0604020202020204" pitchFamily="34" charset="0"/>
                        </a:rPr>
                        <a:t>RUBÉOLA: </a:t>
                      </a:r>
                      <a:r>
                        <a:rPr lang="es-CO" sz="1400" dirty="0">
                          <a:solidFill>
                            <a:schemeClr val="bg1"/>
                          </a:solidFill>
                          <a:effectLst/>
                          <a:latin typeface="Arial" panose="020B0604020202020204" pitchFamily="34" charset="0"/>
                          <a:cs typeface="Arial" panose="020B0604020202020204" pitchFamily="34" charset="0"/>
                        </a:rPr>
                        <a:t>infección vírica contagiosa, esta puede dar lugar a discapacidad visual y auditiva, defectos cardíacos y otras discapacidades de por vida, incluyendo el autismo, la diabetes y la disfunción de la tiroides.</a:t>
                      </a:r>
                    </a:p>
                    <a:p>
                      <a:pPr algn="just">
                        <a:lnSpc>
                          <a:spcPct val="115000"/>
                        </a:lnSpc>
                        <a:spcAft>
                          <a:spcPts val="0"/>
                        </a:spcAft>
                      </a:pPr>
                      <a:r>
                        <a:rPr lang="es-CO" sz="1400" b="1" dirty="0">
                          <a:solidFill>
                            <a:schemeClr val="bg1"/>
                          </a:solidFill>
                          <a:effectLst/>
                          <a:latin typeface="Arial" panose="020B0604020202020204" pitchFamily="34" charset="0"/>
                          <a:cs typeface="Arial" panose="020B0604020202020204" pitchFamily="34" charset="0"/>
                        </a:rPr>
                        <a:t>PAPERAS:</a:t>
                      </a:r>
                      <a:r>
                        <a:rPr lang="es-CO" sz="1400" dirty="0">
                          <a:solidFill>
                            <a:schemeClr val="bg1"/>
                          </a:solidFill>
                          <a:effectLst/>
                          <a:latin typeface="Arial" panose="020B0604020202020204" pitchFamily="34" charset="0"/>
                          <a:cs typeface="Arial" panose="020B0604020202020204" pitchFamily="34" charset="0"/>
                        </a:rPr>
                        <a:t> La parotiditis o paperas es una enfermedad viral producida por el paramixovirus, este virus inicialmente penetra y se multiplica en las células del aparato respiratorio para luego ser transportado por la sangre hacia todos los tejidos. Tiene especial predilección por las glándulas salivares, en especial la glándula parótida</a:t>
                      </a:r>
                      <a:endParaRPr lang="es-CO" sz="1400" dirty="0">
                        <a:solidFill>
                          <a:schemeClr val="bg1"/>
                        </a:solidFill>
                        <a:effectLst/>
                        <a:latin typeface="Arial" panose="020B0604020202020204" pitchFamily="34" charset="0"/>
                        <a:ea typeface="Calibri"/>
                        <a:cs typeface="Arial" panose="020B0604020202020204" pitchFamily="34" charset="0"/>
                      </a:endParaRPr>
                    </a:p>
                  </a:txBody>
                  <a:tcPr marL="32141" marR="32141" marT="0" marB="0">
                    <a:solidFill>
                      <a:schemeClr val="tx2">
                        <a:lumMod val="20000"/>
                        <a:lumOff val="80000"/>
                      </a:schemeClr>
                    </a:solidFill>
                  </a:tcPr>
                </a:tc>
                <a:tc>
                  <a:txBody>
                    <a:bodyPr/>
                    <a:lstStyle/>
                    <a:p>
                      <a:pPr>
                        <a:lnSpc>
                          <a:spcPct val="115000"/>
                        </a:lnSpc>
                        <a:spcAft>
                          <a:spcPts val="0"/>
                        </a:spcAft>
                      </a:pPr>
                      <a:endParaRPr lang="es-CO" sz="1600" dirty="0">
                        <a:solidFill>
                          <a:schemeClr val="bg1"/>
                        </a:solidFill>
                        <a:effectLst/>
                        <a:latin typeface="Arial" panose="020B0604020202020204" pitchFamily="34" charset="0"/>
                        <a:cs typeface="Arial" panose="020B0604020202020204" pitchFamily="34" charset="0"/>
                      </a:endParaRPr>
                    </a:p>
                    <a:p>
                      <a:pPr>
                        <a:lnSpc>
                          <a:spcPct val="115000"/>
                        </a:lnSpc>
                        <a:spcAft>
                          <a:spcPts val="0"/>
                        </a:spcAft>
                      </a:pPr>
                      <a:r>
                        <a:rPr lang="es-CO" sz="1600" dirty="0">
                          <a:solidFill>
                            <a:schemeClr val="bg1"/>
                          </a:solidFill>
                          <a:effectLst/>
                          <a:latin typeface="Arial" panose="020B0604020202020204" pitchFamily="34" charset="0"/>
                          <a:cs typeface="Arial" panose="020B0604020202020204" pitchFamily="34" charset="0"/>
                        </a:rPr>
                        <a:t> </a:t>
                      </a:r>
                    </a:p>
                    <a:p>
                      <a:pPr>
                        <a:lnSpc>
                          <a:spcPct val="115000"/>
                        </a:lnSpc>
                        <a:spcAft>
                          <a:spcPts val="0"/>
                        </a:spcAft>
                      </a:pPr>
                      <a:r>
                        <a:rPr lang="es-CO" sz="1600" dirty="0">
                          <a:solidFill>
                            <a:schemeClr val="bg1"/>
                          </a:solidFill>
                          <a:effectLst/>
                          <a:latin typeface="Arial" panose="020B0604020202020204" pitchFamily="34" charset="0"/>
                          <a:cs typeface="Arial" panose="020B0604020202020204" pitchFamily="34" charset="0"/>
                        </a:rPr>
                        <a:t> </a:t>
                      </a:r>
                    </a:p>
                    <a:p>
                      <a:pPr>
                        <a:lnSpc>
                          <a:spcPct val="115000"/>
                        </a:lnSpc>
                        <a:spcAft>
                          <a:spcPts val="0"/>
                        </a:spcAft>
                      </a:pPr>
                      <a:endParaRPr lang="es-CO" sz="1600" dirty="0">
                        <a:solidFill>
                          <a:schemeClr val="bg1"/>
                        </a:solidFill>
                        <a:effectLst/>
                        <a:latin typeface="Arial" panose="020B0604020202020204" pitchFamily="34" charset="0"/>
                        <a:ea typeface="Calibri"/>
                        <a:cs typeface="Arial" panose="020B0604020202020204" pitchFamily="34" charset="0"/>
                      </a:endParaRPr>
                    </a:p>
                    <a:p>
                      <a:pPr>
                        <a:lnSpc>
                          <a:spcPct val="115000"/>
                        </a:lnSpc>
                        <a:spcAft>
                          <a:spcPts val="0"/>
                        </a:spcAft>
                      </a:pPr>
                      <a:r>
                        <a:rPr lang="es-CO" sz="1600" dirty="0">
                          <a:solidFill>
                            <a:schemeClr val="bg1"/>
                          </a:solidFill>
                          <a:effectLst/>
                          <a:latin typeface="Arial" panose="020B0604020202020204" pitchFamily="34" charset="0"/>
                          <a:ea typeface="Calibri"/>
                          <a:cs typeface="Arial" panose="020B0604020202020204" pitchFamily="34" charset="0"/>
                        </a:rPr>
                        <a:t>Presentación: Liofilizada,</a:t>
                      </a:r>
                      <a:r>
                        <a:rPr lang="es-CO" sz="1600" baseline="0" dirty="0">
                          <a:solidFill>
                            <a:schemeClr val="bg1"/>
                          </a:solidFill>
                          <a:effectLst/>
                          <a:latin typeface="Arial" panose="020B0604020202020204" pitchFamily="34" charset="0"/>
                          <a:ea typeface="Calibri"/>
                          <a:cs typeface="Arial" panose="020B0604020202020204" pitchFamily="34" charset="0"/>
                        </a:rPr>
                        <a:t> frasco por 1 ó 10 dosis.</a:t>
                      </a:r>
                    </a:p>
                    <a:p>
                      <a:pPr>
                        <a:lnSpc>
                          <a:spcPct val="115000"/>
                        </a:lnSpc>
                        <a:spcAft>
                          <a:spcPts val="0"/>
                        </a:spcAft>
                      </a:pPr>
                      <a:r>
                        <a:rPr lang="es-CO" sz="1600" baseline="0" dirty="0">
                          <a:solidFill>
                            <a:schemeClr val="bg1"/>
                          </a:solidFill>
                          <a:effectLst/>
                          <a:latin typeface="Arial" panose="020B0604020202020204" pitchFamily="34" charset="0"/>
                          <a:ea typeface="Calibri"/>
                          <a:cs typeface="Arial" panose="020B0604020202020204" pitchFamily="34" charset="0"/>
                        </a:rPr>
                        <a:t>Dosis: 0,5ml</a:t>
                      </a:r>
                    </a:p>
                    <a:p>
                      <a:pPr marL="0" marR="0" indent="0" algn="l" defTabSz="457200" rtl="0" eaLnBrk="1" fontAlgn="auto" latinLnBrk="0" hangingPunct="1">
                        <a:lnSpc>
                          <a:spcPct val="115000"/>
                        </a:lnSpc>
                        <a:spcBef>
                          <a:spcPts val="0"/>
                        </a:spcBef>
                        <a:spcAft>
                          <a:spcPts val="0"/>
                        </a:spcAft>
                        <a:buClrTx/>
                        <a:buSzTx/>
                        <a:buFontTx/>
                        <a:buNone/>
                        <a:tabLst/>
                        <a:defRPr/>
                      </a:pPr>
                      <a:r>
                        <a:rPr lang="es-CO" sz="1600" baseline="0" dirty="0">
                          <a:solidFill>
                            <a:schemeClr val="bg1"/>
                          </a:solidFill>
                          <a:effectLst/>
                          <a:latin typeface="Arial" panose="020B0604020202020204" pitchFamily="34" charset="0"/>
                          <a:ea typeface="Calibri"/>
                          <a:cs typeface="Arial" panose="020B0604020202020204" pitchFamily="34" charset="0"/>
                        </a:rPr>
                        <a:t>Calibre Aguja: 25G 5/8</a:t>
                      </a:r>
                    </a:p>
                    <a:p>
                      <a:pPr marL="0" marR="0" indent="0" algn="l" defTabSz="457200" rtl="0" eaLnBrk="1" fontAlgn="auto" latinLnBrk="0" hangingPunct="1">
                        <a:lnSpc>
                          <a:spcPct val="115000"/>
                        </a:lnSpc>
                        <a:spcBef>
                          <a:spcPts val="0"/>
                        </a:spcBef>
                        <a:spcAft>
                          <a:spcPts val="0"/>
                        </a:spcAft>
                        <a:buClrTx/>
                        <a:buSzTx/>
                        <a:buFontTx/>
                        <a:buNone/>
                        <a:tabLst/>
                        <a:defRPr/>
                      </a:pPr>
                      <a:endParaRPr lang="es-CO" sz="1600" baseline="0" dirty="0">
                        <a:solidFill>
                          <a:schemeClr val="bg1"/>
                        </a:solidFill>
                        <a:effectLst/>
                        <a:latin typeface="Arial" panose="020B0604020202020204" pitchFamily="34" charset="0"/>
                        <a:cs typeface="Arial" panose="020B0604020202020204" pitchFamily="34" charset="0"/>
                      </a:endParaRPr>
                    </a:p>
                    <a:p>
                      <a:pPr marL="0" marR="0" indent="0" algn="l" defTabSz="457200" rtl="0" eaLnBrk="1" fontAlgn="auto" latinLnBrk="0" hangingPunct="1">
                        <a:lnSpc>
                          <a:spcPct val="115000"/>
                        </a:lnSpc>
                        <a:spcBef>
                          <a:spcPts val="0"/>
                        </a:spcBef>
                        <a:spcAft>
                          <a:spcPts val="0"/>
                        </a:spcAft>
                        <a:buClrTx/>
                        <a:buSzTx/>
                        <a:buFontTx/>
                        <a:buNone/>
                        <a:tabLst/>
                        <a:defRPr/>
                      </a:pPr>
                      <a:r>
                        <a:rPr lang="es-CO" sz="1600" baseline="0" dirty="0">
                          <a:solidFill>
                            <a:schemeClr val="bg1"/>
                          </a:solidFill>
                          <a:effectLst/>
                          <a:latin typeface="Arial" panose="020B0604020202020204" pitchFamily="34" charset="0"/>
                          <a:cs typeface="Arial" panose="020B0604020202020204" pitchFamily="34" charset="0"/>
                        </a:rPr>
                        <a:t>Subcutánea en deltoides</a:t>
                      </a:r>
                      <a:endParaRPr lang="es-CO" sz="1600" dirty="0">
                        <a:solidFill>
                          <a:schemeClr val="bg1"/>
                        </a:solidFill>
                        <a:effectLst/>
                        <a:latin typeface="Arial" panose="020B0604020202020204" pitchFamily="34" charset="0"/>
                        <a:cs typeface="Arial" panose="020B0604020202020204" pitchFamily="34" charset="0"/>
                      </a:endParaRPr>
                    </a:p>
                    <a:p>
                      <a:pPr>
                        <a:lnSpc>
                          <a:spcPct val="115000"/>
                        </a:lnSpc>
                        <a:spcAft>
                          <a:spcPts val="0"/>
                        </a:spcAft>
                      </a:pPr>
                      <a:endParaRPr lang="es-CO" sz="1600" dirty="0">
                        <a:solidFill>
                          <a:schemeClr val="bg1"/>
                        </a:solidFill>
                        <a:effectLst/>
                        <a:latin typeface="Arial" panose="020B0604020202020204" pitchFamily="34" charset="0"/>
                        <a:ea typeface="Calibri"/>
                        <a:cs typeface="Arial" panose="020B0604020202020204" pitchFamily="34" charset="0"/>
                      </a:endParaRPr>
                    </a:p>
                  </a:txBody>
                  <a:tcPr marL="32141" marR="32141" marT="0" marB="0">
                    <a:solidFill>
                      <a:schemeClr val="tx2">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316606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4DA944B-DCE8-C3F3-525E-676A4976802F}"/>
              </a:ext>
            </a:extLst>
          </p:cNvPr>
          <p:cNvSpPr txBox="1"/>
          <p:nvPr/>
        </p:nvSpPr>
        <p:spPr>
          <a:xfrm>
            <a:off x="779929" y="776716"/>
            <a:ext cx="10291483" cy="461665"/>
          </a:xfrm>
          <a:prstGeom prst="rect">
            <a:avLst/>
          </a:prstGeom>
          <a:noFill/>
        </p:spPr>
        <p:txBody>
          <a:bodyPr wrap="square">
            <a:spAutoFit/>
          </a:bodyPr>
          <a:lstStyle/>
          <a:p>
            <a:pPr algn="just"/>
            <a:r>
              <a:rPr lang="es-MX" sz="2400" dirty="0">
                <a:solidFill>
                  <a:srgbClr val="000000"/>
                </a:solidFill>
                <a:latin typeface="Arial Narrow" panose="020B0606020202030204" pitchFamily="34" charset="0"/>
              </a:rPr>
              <a:t>. </a:t>
            </a:r>
          </a:p>
        </p:txBody>
      </p:sp>
      <p:pic>
        <p:nvPicPr>
          <p:cNvPr id="2" name="Imagen 1">
            <a:extLst>
              <a:ext uri="{FF2B5EF4-FFF2-40B4-BE49-F238E27FC236}">
                <a16:creationId xmlns:a16="http://schemas.microsoft.com/office/drawing/2014/main" id="{9E89CB32-6BD0-D51B-06E6-76F7557A5ECF}"/>
              </a:ext>
            </a:extLst>
          </p:cNvPr>
          <p:cNvPicPr>
            <a:picLocks noChangeAspect="1"/>
          </p:cNvPicPr>
          <p:nvPr/>
        </p:nvPicPr>
        <p:blipFill rotWithShape="1">
          <a:blip r:embed="rId2"/>
          <a:srcRect l="32280" t="16601" r="13824" b="26275"/>
          <a:stretch/>
        </p:blipFill>
        <p:spPr>
          <a:xfrm>
            <a:off x="1672459" y="1591364"/>
            <a:ext cx="9302650" cy="4601844"/>
          </a:xfrm>
          <a:prstGeom prst="rect">
            <a:avLst/>
          </a:prstGeom>
        </p:spPr>
      </p:pic>
      <p:sp>
        <p:nvSpPr>
          <p:cNvPr id="5" name="1 CuadroTexto">
            <a:extLst>
              <a:ext uri="{FF2B5EF4-FFF2-40B4-BE49-F238E27FC236}">
                <a16:creationId xmlns:a16="http://schemas.microsoft.com/office/drawing/2014/main" id="{5B16E091-254C-EC8B-F781-7B33441DA1FE}"/>
              </a:ext>
            </a:extLst>
          </p:cNvPr>
          <p:cNvSpPr txBox="1"/>
          <p:nvPr/>
        </p:nvSpPr>
        <p:spPr>
          <a:xfrm>
            <a:off x="1120588" y="525333"/>
            <a:ext cx="10406393" cy="523220"/>
          </a:xfrm>
          <a:prstGeom prst="rect">
            <a:avLst/>
          </a:prstGeom>
          <a:solidFill>
            <a:schemeClr val="tx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sz="2800" b="1" dirty="0">
                <a:solidFill>
                  <a:schemeClr val="bg1"/>
                </a:solidFill>
                <a:latin typeface="Arial Narrow" pitchFamily="34" charset="0"/>
              </a:rPr>
              <a:t>Componentes  del programa ampliado de  inmunizaciones -   PAI</a:t>
            </a:r>
          </a:p>
        </p:txBody>
      </p:sp>
    </p:spTree>
    <p:extLst>
      <p:ext uri="{BB962C8B-B14F-4D97-AF65-F5344CB8AC3E}">
        <p14:creationId xmlns:p14="http://schemas.microsoft.com/office/powerpoint/2010/main" val="9610071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71"/>
          <p:cNvSpPr txBox="1">
            <a:spLocks noGrp="1"/>
          </p:cNvSpPr>
          <p:nvPr>
            <p:ph type="title" idx="4294967295"/>
          </p:nvPr>
        </p:nvSpPr>
        <p:spPr>
          <a:xfrm>
            <a:off x="4939816" y="426773"/>
            <a:ext cx="2312368" cy="422141"/>
          </a:xfrm>
          <a:prstGeom prst="rect">
            <a:avLst/>
          </a:prstGeom>
          <a:solidFill>
            <a:schemeClr val="tx2">
              <a:lumMod val="20000"/>
              <a:lumOff val="80000"/>
            </a:schemeClr>
          </a:solidFill>
          <a:ln>
            <a:noFill/>
          </a:ln>
        </p:spPr>
        <p:txBody>
          <a:bodyPr spcFirstLastPara="1" vert="horz" wrap="square" lIns="91425" tIns="45700" rIns="91425" bIns="45700" rtlCol="0" anchor="t" anchorCtr="0">
            <a:noAutofit/>
          </a:bodyPr>
          <a:lstStyle/>
          <a:p>
            <a:pPr algn="ctr">
              <a:spcBef>
                <a:spcPts val="0"/>
              </a:spcBef>
              <a:buClr>
                <a:schemeClr val="dk1"/>
              </a:buClr>
              <a:buSzPct val="100000"/>
            </a:pPr>
            <a:r>
              <a:rPr lang="es-CO" sz="2400" b="1">
                <a:solidFill>
                  <a:schemeClr val="dk1"/>
                </a:solidFill>
                <a:latin typeface="Arial" panose="020B0604020202020204" pitchFamily="34" charset="0"/>
                <a:ea typeface="Arial Narrow"/>
                <a:cs typeface="Arial" panose="020B0604020202020204" pitchFamily="34" charset="0"/>
                <a:sym typeface="Arial Narrow"/>
              </a:rPr>
              <a:t>HEPATITIS A</a:t>
            </a:r>
            <a:endParaRPr sz="2400" b="1">
              <a:solidFill>
                <a:schemeClr val="dk1"/>
              </a:solidFill>
              <a:latin typeface="Arial" panose="020B0604020202020204" pitchFamily="34" charset="0"/>
              <a:ea typeface="Arial Narrow"/>
              <a:cs typeface="Arial" panose="020B0604020202020204" pitchFamily="34" charset="0"/>
              <a:sym typeface="Arial Narrow"/>
            </a:endParaRPr>
          </a:p>
        </p:txBody>
      </p:sp>
      <p:pic>
        <p:nvPicPr>
          <p:cNvPr id="495" name="Google Shape;495;p71" descr="C:\Users\ASISTENCIA TECNICA\Pictures\Nueva carpeta (3)\P1070080.JPG"/>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40000" contrast="20000"/>
                    </a14:imgEffect>
                  </a14:imgLayer>
                </a14:imgProps>
              </a:ext>
            </a:extLst>
          </a:blip>
          <a:srcRect l="5113" t="11151" r="9051" b="27949"/>
          <a:stretch/>
        </p:blipFill>
        <p:spPr>
          <a:xfrm>
            <a:off x="6708573" y="4296227"/>
            <a:ext cx="4195937" cy="2326387"/>
          </a:xfrm>
          <a:prstGeom prst="rect">
            <a:avLst/>
          </a:prstGeom>
          <a:ln>
            <a:noFill/>
          </a:ln>
          <a:effectLst>
            <a:softEdge rad="112500"/>
          </a:effectLst>
        </p:spPr>
      </p:pic>
      <p:graphicFrame>
        <p:nvGraphicFramePr>
          <p:cNvPr id="6" name="3 Tabla">
            <a:extLst>
              <a:ext uri="{FF2B5EF4-FFF2-40B4-BE49-F238E27FC236}">
                <a16:creationId xmlns:a16="http://schemas.microsoft.com/office/drawing/2014/main" id="{E5329307-4661-4D7F-B327-997DA7E759A4}"/>
              </a:ext>
            </a:extLst>
          </p:cNvPr>
          <p:cNvGraphicFramePr>
            <a:graphicFrameLocks noGrp="1"/>
          </p:cNvGraphicFramePr>
          <p:nvPr>
            <p:extLst>
              <p:ext uri="{D42A27DB-BD31-4B8C-83A1-F6EECF244321}">
                <p14:modId xmlns:p14="http://schemas.microsoft.com/office/powerpoint/2010/main" val="1745463835"/>
              </p:ext>
            </p:extLst>
          </p:nvPr>
        </p:nvGraphicFramePr>
        <p:xfrm>
          <a:off x="925286" y="1126487"/>
          <a:ext cx="10341428" cy="2892167"/>
        </p:xfrm>
        <a:graphic>
          <a:graphicData uri="http://schemas.openxmlformats.org/drawingml/2006/table">
            <a:tbl>
              <a:tblPr firstRow="1" firstCol="1" bandRow="1">
                <a:tableStyleId>{5A111915-BE36-4E01-A7E5-04B1672EAD32}</a:tableStyleId>
              </a:tblPr>
              <a:tblGrid>
                <a:gridCol w="1205399">
                  <a:extLst>
                    <a:ext uri="{9D8B030D-6E8A-4147-A177-3AD203B41FA5}">
                      <a16:colId xmlns:a16="http://schemas.microsoft.com/office/drawing/2014/main" val="20001"/>
                    </a:ext>
                  </a:extLst>
                </a:gridCol>
                <a:gridCol w="5408989">
                  <a:extLst>
                    <a:ext uri="{9D8B030D-6E8A-4147-A177-3AD203B41FA5}">
                      <a16:colId xmlns:a16="http://schemas.microsoft.com/office/drawing/2014/main" val="20002"/>
                    </a:ext>
                  </a:extLst>
                </a:gridCol>
                <a:gridCol w="3727040">
                  <a:extLst>
                    <a:ext uri="{9D8B030D-6E8A-4147-A177-3AD203B41FA5}">
                      <a16:colId xmlns:a16="http://schemas.microsoft.com/office/drawing/2014/main" val="20003"/>
                    </a:ext>
                  </a:extLst>
                </a:gridCol>
              </a:tblGrid>
              <a:tr h="331223">
                <a:tc>
                  <a:txBody>
                    <a:bodyPr/>
                    <a:lstStyle/>
                    <a:p>
                      <a:pPr algn="ctr">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DOSIS</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35972" marR="35972" marT="0" marB="0">
                    <a:solidFill>
                      <a:schemeClr val="tx1">
                        <a:lumMod val="75000"/>
                      </a:schemeClr>
                    </a:solidFill>
                  </a:tcPr>
                </a:tc>
                <a:tc>
                  <a:txBody>
                    <a:bodyPr/>
                    <a:lstStyle/>
                    <a:p>
                      <a:pPr algn="ctr">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PREVIENE CONTRA</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35972" marR="35972" marT="0" marB="0">
                    <a:solidFill>
                      <a:schemeClr val="tx1">
                        <a:lumMod val="75000"/>
                      </a:schemeClr>
                    </a:solidFill>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s-CO" sz="1800" dirty="0">
                          <a:solidFill>
                            <a:schemeClr val="bg1"/>
                          </a:solidFill>
                          <a:effectLst/>
                          <a:latin typeface="Arial" panose="020B0604020202020204" pitchFamily="34" charset="0"/>
                          <a:ea typeface="+mn-ea"/>
                          <a:cs typeface="Arial" panose="020B0604020202020204" pitchFamily="34" charset="0"/>
                        </a:rPr>
                        <a:t>PRESENTACIÓN</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35972" marR="35972" marT="0" marB="0">
                    <a:solidFill>
                      <a:schemeClr val="tx1">
                        <a:lumMod val="75000"/>
                      </a:schemeClr>
                    </a:solidFill>
                  </a:tcPr>
                </a:tc>
                <a:extLst>
                  <a:ext uri="{0D108BD9-81ED-4DB2-BD59-A6C34878D82A}">
                    <a16:rowId xmlns:a16="http://schemas.microsoft.com/office/drawing/2014/main" val="10000"/>
                  </a:ext>
                </a:extLst>
              </a:tr>
              <a:tr h="2560944">
                <a:tc>
                  <a:txBody>
                    <a:bodyPr/>
                    <a:lstStyle/>
                    <a:p>
                      <a:pPr algn="ctr">
                        <a:lnSpc>
                          <a:spcPct val="115000"/>
                        </a:lnSpc>
                        <a:spcAft>
                          <a:spcPts val="0"/>
                        </a:spcAft>
                      </a:pPr>
                      <a:r>
                        <a:rPr lang="es-CO" sz="1800" b="0" dirty="0">
                          <a:solidFill>
                            <a:schemeClr val="bg1"/>
                          </a:solidFill>
                          <a:effectLst/>
                          <a:latin typeface="Arial" panose="020B0604020202020204" pitchFamily="34" charset="0"/>
                          <a:cs typeface="Arial" panose="020B0604020202020204" pitchFamily="34" charset="0"/>
                        </a:rPr>
                        <a:t>Única</a:t>
                      </a:r>
                    </a:p>
                    <a:p>
                      <a:pPr algn="ctr">
                        <a:lnSpc>
                          <a:spcPct val="115000"/>
                        </a:lnSpc>
                        <a:spcAft>
                          <a:spcPts val="0"/>
                        </a:spcAft>
                      </a:pPr>
                      <a:r>
                        <a:rPr lang="es-CO" sz="1800" b="0" dirty="0">
                          <a:solidFill>
                            <a:schemeClr val="bg1"/>
                          </a:solidFill>
                          <a:effectLst/>
                          <a:latin typeface="Arial" panose="020B0604020202020204" pitchFamily="34" charset="0"/>
                          <a:ea typeface="Calibri"/>
                          <a:cs typeface="Arial" panose="020B0604020202020204" pitchFamily="34" charset="0"/>
                        </a:rPr>
                        <a:t>A los 12 meses</a:t>
                      </a:r>
                    </a:p>
                  </a:txBody>
                  <a:tcPr marL="35972" marR="35972" marT="0" marB="0" anchor="ctr">
                    <a:solidFill>
                      <a:schemeClr val="tx2">
                        <a:lumMod val="20000"/>
                        <a:lumOff val="80000"/>
                      </a:schemeClr>
                    </a:solidFill>
                  </a:tcPr>
                </a:tc>
                <a:tc>
                  <a:txBody>
                    <a:bodyPr/>
                    <a:lstStyle/>
                    <a:p>
                      <a:pPr algn="just">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Hepatitis A es una infección hepática sumamente contagiosa causada por el virus de hepatitis A. Este es uno de varios tipos de virus de hepatitis que causa inflamación del hígado y afecta su funcionamiento. Se contagia al ingerir alimentos o agua contaminados, o por el contacto directo con personas u objetos infectados</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35972" marR="35972" marT="0" marB="0" anchor="ctr">
                    <a:solidFill>
                      <a:schemeClr val="tx2">
                        <a:lumMod val="20000"/>
                        <a:lumOff val="80000"/>
                      </a:schemeClr>
                    </a:solidFill>
                  </a:tcPr>
                </a:tc>
                <a:tc>
                  <a:txBody>
                    <a:bodyPr/>
                    <a:lstStyle/>
                    <a:p>
                      <a:pPr>
                        <a:lnSpc>
                          <a:spcPct val="115000"/>
                        </a:lnSpc>
                        <a:spcAft>
                          <a:spcPts val="0"/>
                        </a:spcAft>
                      </a:pPr>
                      <a:r>
                        <a:rPr lang="es-CO" sz="1800" dirty="0">
                          <a:solidFill>
                            <a:schemeClr val="bg1"/>
                          </a:solidFill>
                          <a:effectLst/>
                          <a:latin typeface="Arial" panose="020B0604020202020204" pitchFamily="34" charset="0"/>
                          <a:ea typeface="Calibri"/>
                          <a:cs typeface="Arial" panose="020B0604020202020204" pitchFamily="34" charset="0"/>
                        </a:rPr>
                        <a:t>Presentación: Liquida, frasco por 1 dosis  </a:t>
                      </a:r>
                    </a:p>
                    <a:p>
                      <a:pPr>
                        <a:lnSpc>
                          <a:spcPct val="115000"/>
                        </a:lnSpc>
                        <a:spcAft>
                          <a:spcPts val="0"/>
                        </a:spcAft>
                      </a:pPr>
                      <a:r>
                        <a:rPr lang="es-CO" sz="1800" baseline="0" dirty="0">
                          <a:solidFill>
                            <a:schemeClr val="bg1"/>
                          </a:solidFill>
                          <a:effectLst/>
                          <a:latin typeface="Arial" panose="020B0604020202020204" pitchFamily="34" charset="0"/>
                          <a:ea typeface="Calibri"/>
                          <a:cs typeface="Arial" panose="020B0604020202020204" pitchFamily="34" charset="0"/>
                        </a:rPr>
                        <a:t>Dosis: 0,5ml</a:t>
                      </a:r>
                    </a:p>
                    <a:p>
                      <a:pPr marL="0" marR="0" indent="0" algn="l" defTabSz="457200" rtl="0" eaLnBrk="1" fontAlgn="auto" latinLnBrk="0" hangingPunct="1">
                        <a:lnSpc>
                          <a:spcPct val="115000"/>
                        </a:lnSpc>
                        <a:spcBef>
                          <a:spcPts val="0"/>
                        </a:spcBef>
                        <a:spcAft>
                          <a:spcPts val="0"/>
                        </a:spcAft>
                        <a:buClrTx/>
                        <a:buSzTx/>
                        <a:buFontTx/>
                        <a:buNone/>
                        <a:tabLst/>
                        <a:defRPr/>
                      </a:pPr>
                      <a:r>
                        <a:rPr lang="es-CO" sz="1800" baseline="0" dirty="0">
                          <a:solidFill>
                            <a:schemeClr val="bg1"/>
                          </a:solidFill>
                          <a:effectLst/>
                          <a:latin typeface="Arial" panose="020B0604020202020204" pitchFamily="34" charset="0"/>
                          <a:ea typeface="Calibri"/>
                          <a:cs typeface="Arial" panose="020B0604020202020204" pitchFamily="34" charset="0"/>
                        </a:rPr>
                        <a:t>Calibre Aguja: 23 GX1</a:t>
                      </a:r>
                    </a:p>
                    <a:p>
                      <a:pPr marL="0" marR="0" indent="0" algn="l" defTabSz="457200" rtl="0" eaLnBrk="1" fontAlgn="auto" latinLnBrk="0" hangingPunct="1">
                        <a:lnSpc>
                          <a:spcPct val="115000"/>
                        </a:lnSpc>
                        <a:spcBef>
                          <a:spcPts val="0"/>
                        </a:spcBef>
                        <a:spcAft>
                          <a:spcPts val="0"/>
                        </a:spcAft>
                        <a:buClrTx/>
                        <a:buSzTx/>
                        <a:buFontTx/>
                        <a:buNone/>
                        <a:tabLst/>
                        <a:defRPr/>
                      </a:pPr>
                      <a:endParaRPr lang="es-CO" sz="1800" baseline="0" dirty="0">
                        <a:solidFill>
                          <a:schemeClr val="bg1"/>
                        </a:solidFill>
                        <a:effectLst/>
                        <a:latin typeface="Arial" panose="020B0604020202020204" pitchFamily="34" charset="0"/>
                        <a:cs typeface="Arial" panose="020B0604020202020204" pitchFamily="34" charset="0"/>
                      </a:endParaRPr>
                    </a:p>
                    <a:p>
                      <a:pPr marL="0" marR="0" indent="0" algn="l" defTabSz="457200" rtl="0" eaLnBrk="1" fontAlgn="auto" latinLnBrk="0" hangingPunct="1">
                        <a:lnSpc>
                          <a:spcPct val="115000"/>
                        </a:lnSpc>
                        <a:spcBef>
                          <a:spcPts val="0"/>
                        </a:spcBef>
                        <a:spcAft>
                          <a:spcPts val="0"/>
                        </a:spcAft>
                        <a:buClrTx/>
                        <a:buSzTx/>
                        <a:buFontTx/>
                        <a:buNone/>
                        <a:tabLst/>
                        <a:defRPr/>
                      </a:pPr>
                      <a:r>
                        <a:rPr lang="es-CO" sz="1800" b="1" baseline="0" dirty="0">
                          <a:solidFill>
                            <a:schemeClr val="bg1"/>
                          </a:solidFill>
                          <a:effectLst/>
                          <a:latin typeface="Arial" panose="020B0604020202020204" pitchFamily="34" charset="0"/>
                          <a:cs typeface="Arial" panose="020B0604020202020204" pitchFamily="34" charset="0"/>
                        </a:rPr>
                        <a:t>Se incluyo en el 2013</a:t>
                      </a:r>
                    </a:p>
                    <a:p>
                      <a:pPr marL="0" marR="0" indent="0" algn="l" defTabSz="457200" rtl="0" eaLnBrk="1" fontAlgn="auto" latinLnBrk="0" hangingPunct="1">
                        <a:lnSpc>
                          <a:spcPct val="115000"/>
                        </a:lnSpc>
                        <a:spcBef>
                          <a:spcPts val="0"/>
                        </a:spcBef>
                        <a:spcAft>
                          <a:spcPts val="0"/>
                        </a:spcAft>
                        <a:buClrTx/>
                        <a:buSzTx/>
                        <a:buFontTx/>
                        <a:buNone/>
                        <a:tabLst/>
                        <a:defRPr/>
                      </a:pPr>
                      <a:r>
                        <a:rPr lang="es-CO" sz="1800" b="1" baseline="0" dirty="0">
                          <a:solidFill>
                            <a:schemeClr val="bg1"/>
                          </a:solidFill>
                          <a:effectLst/>
                          <a:latin typeface="Arial" panose="020B0604020202020204" pitchFamily="34" charset="0"/>
                          <a:cs typeface="Arial" panose="020B0604020202020204" pitchFamily="34" charset="0"/>
                        </a:rPr>
                        <a:t>Niños nacidos a partir del 1 de enero de 2012</a:t>
                      </a:r>
                      <a:endParaRPr lang="es-CO" sz="1800" b="1" dirty="0">
                        <a:solidFill>
                          <a:schemeClr val="bg1"/>
                        </a:solidFill>
                        <a:effectLst/>
                        <a:latin typeface="Arial" panose="020B0604020202020204" pitchFamily="34" charset="0"/>
                        <a:ea typeface="Calibri"/>
                        <a:cs typeface="Arial" panose="020B0604020202020204" pitchFamily="34" charset="0"/>
                      </a:endParaRPr>
                    </a:p>
                  </a:txBody>
                  <a:tcPr marL="35972" marR="35972" marT="0" marB="0" anchor="ctr">
                    <a:solidFill>
                      <a:schemeClr val="tx2">
                        <a:lumMod val="20000"/>
                        <a:lumOff val="80000"/>
                      </a:schemeClr>
                    </a:solidFill>
                  </a:tcPr>
                </a:tc>
                <a:extLst>
                  <a:ext uri="{0D108BD9-81ED-4DB2-BD59-A6C34878D82A}">
                    <a16:rowId xmlns:a16="http://schemas.microsoft.com/office/drawing/2014/main" val="10003"/>
                  </a:ext>
                </a:extLst>
              </a:tr>
            </a:tbl>
          </a:graphicData>
        </a:graphic>
      </p:graphicFrame>
      <p:pic>
        <p:nvPicPr>
          <p:cNvPr id="7" name="Google Shape;502;p72">
            <a:extLst>
              <a:ext uri="{FF2B5EF4-FFF2-40B4-BE49-F238E27FC236}">
                <a16:creationId xmlns:a16="http://schemas.microsoft.com/office/drawing/2014/main" id="{A6DD6E2A-E2D6-4509-995C-63F2B1ACCE55}"/>
              </a:ext>
            </a:extLst>
          </p:cNvPr>
          <p:cNvPicPr preferRelativeResize="0"/>
          <p:nvPr/>
        </p:nvPicPr>
        <p:blipFill rotWithShape="1">
          <a:blip r:embed="rId5">
            <a:alphaModFix/>
          </a:blip>
          <a:srcRect t="68373" r="25341" b="4580"/>
          <a:stretch/>
        </p:blipFill>
        <p:spPr>
          <a:xfrm>
            <a:off x="1900063" y="4865889"/>
            <a:ext cx="4195937" cy="983368"/>
          </a:xfrm>
          <a:prstGeom prst="rect">
            <a:avLst/>
          </a:prstGeom>
          <a:noFill/>
          <a:ln>
            <a:noFill/>
          </a:ln>
        </p:spPr>
      </p:pic>
    </p:spTree>
    <p:extLst>
      <p:ext uri="{BB962C8B-B14F-4D97-AF65-F5344CB8AC3E}">
        <p14:creationId xmlns:p14="http://schemas.microsoft.com/office/powerpoint/2010/main" val="34217597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10" name="Google Shape;510;p74"/>
          <p:cNvSpPr txBox="1">
            <a:spLocks noGrp="1"/>
          </p:cNvSpPr>
          <p:nvPr>
            <p:ph type="title" idx="4294967295"/>
          </p:nvPr>
        </p:nvSpPr>
        <p:spPr>
          <a:xfrm>
            <a:off x="4902696" y="493441"/>
            <a:ext cx="2386608" cy="435474"/>
          </a:xfrm>
          <a:prstGeom prst="rect">
            <a:avLst/>
          </a:prstGeom>
          <a:solidFill>
            <a:schemeClr val="tx2">
              <a:lumMod val="20000"/>
              <a:lumOff val="80000"/>
            </a:schemeClr>
          </a:solidFill>
          <a:ln>
            <a:noFill/>
          </a:ln>
        </p:spPr>
        <p:txBody>
          <a:bodyPr spcFirstLastPara="1" vert="horz" wrap="square" lIns="91425" tIns="45700" rIns="91425" bIns="45700" rtlCol="0" anchor="t" anchorCtr="0">
            <a:normAutofit/>
          </a:bodyPr>
          <a:lstStyle/>
          <a:p>
            <a:pPr algn="ctr">
              <a:spcBef>
                <a:spcPts val="0"/>
              </a:spcBef>
              <a:buClr>
                <a:schemeClr val="dk1"/>
              </a:buClr>
              <a:buSzPts val="4400"/>
            </a:pPr>
            <a:r>
              <a:rPr lang="es-CO" sz="2400" b="1" dirty="0">
                <a:solidFill>
                  <a:schemeClr val="dk1"/>
                </a:solidFill>
                <a:latin typeface="Arial" panose="020B0604020202020204" pitchFamily="34" charset="0"/>
                <a:ea typeface="Calibri"/>
                <a:cs typeface="Arial" panose="020B0604020202020204" pitchFamily="34" charset="0"/>
                <a:sym typeface="Calibri"/>
              </a:rPr>
              <a:t>Varicela</a:t>
            </a:r>
            <a:endParaRPr sz="2400" dirty="0">
              <a:latin typeface="Arial" panose="020B0604020202020204" pitchFamily="34" charset="0"/>
              <a:cs typeface="Arial" panose="020B0604020202020204" pitchFamily="34" charset="0"/>
            </a:endParaRPr>
          </a:p>
        </p:txBody>
      </p:sp>
      <p:pic>
        <p:nvPicPr>
          <p:cNvPr id="514" name="Google Shape;514;p74"/>
          <p:cNvPicPr preferRelativeResize="0"/>
          <p:nvPr/>
        </p:nvPicPr>
        <p:blipFill rotWithShape="1">
          <a:blip r:embed="rId3">
            <a:alphaModFix/>
          </a:blip>
          <a:srcRect l="34250" t="10711" r="34250" b="25808"/>
          <a:stretch/>
        </p:blipFill>
        <p:spPr>
          <a:xfrm>
            <a:off x="4902696" y="4452255"/>
            <a:ext cx="2396004" cy="2256971"/>
          </a:xfrm>
          <a:prstGeom prst="rect">
            <a:avLst/>
          </a:prstGeom>
          <a:ln>
            <a:noFill/>
          </a:ln>
          <a:effectLst>
            <a:softEdge rad="112500"/>
          </a:effectLst>
        </p:spPr>
      </p:pic>
      <p:graphicFrame>
        <p:nvGraphicFramePr>
          <p:cNvPr id="9" name="3 Tabla">
            <a:extLst>
              <a:ext uri="{FF2B5EF4-FFF2-40B4-BE49-F238E27FC236}">
                <a16:creationId xmlns:a16="http://schemas.microsoft.com/office/drawing/2014/main" id="{E7707EAF-91B2-4742-9A2C-0A44B939450C}"/>
              </a:ext>
            </a:extLst>
          </p:cNvPr>
          <p:cNvGraphicFramePr>
            <a:graphicFrameLocks noGrp="1"/>
          </p:cNvGraphicFramePr>
          <p:nvPr>
            <p:extLst>
              <p:ext uri="{D42A27DB-BD31-4B8C-83A1-F6EECF244321}">
                <p14:modId xmlns:p14="http://schemas.microsoft.com/office/powerpoint/2010/main" val="4182820792"/>
              </p:ext>
            </p:extLst>
          </p:nvPr>
        </p:nvGraphicFramePr>
        <p:xfrm>
          <a:off x="471714" y="1277259"/>
          <a:ext cx="11248572" cy="3077028"/>
        </p:xfrm>
        <a:graphic>
          <a:graphicData uri="http://schemas.openxmlformats.org/drawingml/2006/table">
            <a:tbl>
              <a:tblPr firstRow="1" firstCol="1" bandRow="1">
                <a:tableStyleId>{5A111915-BE36-4E01-A7E5-04B1672EAD32}</a:tableStyleId>
              </a:tblPr>
              <a:tblGrid>
                <a:gridCol w="2032000">
                  <a:extLst>
                    <a:ext uri="{9D8B030D-6E8A-4147-A177-3AD203B41FA5}">
                      <a16:colId xmlns:a16="http://schemas.microsoft.com/office/drawing/2014/main" val="20001"/>
                    </a:ext>
                  </a:extLst>
                </a:gridCol>
                <a:gridCol w="5162598">
                  <a:extLst>
                    <a:ext uri="{9D8B030D-6E8A-4147-A177-3AD203B41FA5}">
                      <a16:colId xmlns:a16="http://schemas.microsoft.com/office/drawing/2014/main" val="20002"/>
                    </a:ext>
                  </a:extLst>
                </a:gridCol>
                <a:gridCol w="4053974">
                  <a:extLst>
                    <a:ext uri="{9D8B030D-6E8A-4147-A177-3AD203B41FA5}">
                      <a16:colId xmlns:a16="http://schemas.microsoft.com/office/drawing/2014/main" val="20003"/>
                    </a:ext>
                  </a:extLst>
                </a:gridCol>
              </a:tblGrid>
              <a:tr h="544102">
                <a:tc>
                  <a:txBody>
                    <a:bodyPr/>
                    <a:lstStyle/>
                    <a:p>
                      <a:pPr algn="ctr">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DOSIS</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35972" marR="35972" marT="0" marB="0">
                    <a:solidFill>
                      <a:schemeClr val="tx1">
                        <a:lumMod val="75000"/>
                      </a:schemeClr>
                    </a:solidFill>
                  </a:tcPr>
                </a:tc>
                <a:tc>
                  <a:txBody>
                    <a:bodyPr/>
                    <a:lstStyle/>
                    <a:p>
                      <a:pPr algn="ctr">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PREVIENE CONTRA</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35972" marR="35972" marT="0" marB="0">
                    <a:solidFill>
                      <a:schemeClr val="tx1">
                        <a:lumMod val="75000"/>
                      </a:schemeClr>
                    </a:solidFill>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s-CO" sz="1800" dirty="0">
                          <a:solidFill>
                            <a:schemeClr val="bg1"/>
                          </a:solidFill>
                          <a:effectLst/>
                          <a:latin typeface="Arial" panose="020B0604020202020204" pitchFamily="34" charset="0"/>
                          <a:ea typeface="+mn-ea"/>
                          <a:cs typeface="Arial" panose="020B0604020202020204" pitchFamily="34" charset="0"/>
                        </a:rPr>
                        <a:t>PRESENTACIÓN</a:t>
                      </a:r>
                      <a:r>
                        <a:rPr lang="es-CO" sz="1800" baseline="0" dirty="0">
                          <a:solidFill>
                            <a:schemeClr val="bg1"/>
                          </a:solidFill>
                          <a:effectLst/>
                          <a:latin typeface="Arial" panose="020B0604020202020204" pitchFamily="34" charset="0"/>
                          <a:ea typeface="+mn-ea"/>
                          <a:cs typeface="Arial" panose="020B0604020202020204" pitchFamily="34" charset="0"/>
                        </a:rPr>
                        <a:t> - DOSIS</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35972" marR="35972" marT="0" marB="0">
                    <a:solidFill>
                      <a:schemeClr val="tx1">
                        <a:lumMod val="75000"/>
                      </a:schemeClr>
                    </a:solidFill>
                  </a:tcPr>
                </a:tc>
                <a:extLst>
                  <a:ext uri="{0D108BD9-81ED-4DB2-BD59-A6C34878D82A}">
                    <a16:rowId xmlns:a16="http://schemas.microsoft.com/office/drawing/2014/main" val="10000"/>
                  </a:ext>
                </a:extLst>
              </a:tr>
              <a:tr h="2532926">
                <a:tc>
                  <a:txBody>
                    <a:bodyPr/>
                    <a:lstStyle/>
                    <a:p>
                      <a:pPr algn="ctr">
                        <a:lnSpc>
                          <a:spcPct val="115000"/>
                        </a:lnSpc>
                        <a:spcAft>
                          <a:spcPts val="0"/>
                        </a:spcAft>
                      </a:pPr>
                      <a:r>
                        <a:rPr lang="es-CO" sz="1800" b="0" dirty="0">
                          <a:solidFill>
                            <a:schemeClr val="bg1"/>
                          </a:solidFill>
                          <a:effectLst/>
                          <a:latin typeface="Arial" panose="020B0604020202020204" pitchFamily="34" charset="0"/>
                          <a:cs typeface="Arial" panose="020B0604020202020204" pitchFamily="34" charset="0"/>
                        </a:rPr>
                        <a:t>1ra dosis a los 12 meses</a:t>
                      </a:r>
                    </a:p>
                    <a:p>
                      <a:pPr algn="ctr">
                        <a:lnSpc>
                          <a:spcPct val="115000"/>
                        </a:lnSpc>
                        <a:spcAft>
                          <a:spcPts val="0"/>
                        </a:spcAft>
                      </a:pPr>
                      <a:endParaRPr lang="es-CO" sz="1800" b="0" dirty="0">
                        <a:solidFill>
                          <a:schemeClr val="bg1"/>
                        </a:solidFill>
                        <a:effectLst/>
                        <a:latin typeface="Arial" panose="020B0604020202020204" pitchFamily="34" charset="0"/>
                        <a:cs typeface="Arial" panose="020B0604020202020204" pitchFamily="34" charset="0"/>
                      </a:endParaRPr>
                    </a:p>
                    <a:p>
                      <a:pPr algn="ctr">
                        <a:lnSpc>
                          <a:spcPct val="115000"/>
                        </a:lnSpc>
                        <a:spcAft>
                          <a:spcPts val="0"/>
                        </a:spcAft>
                      </a:pPr>
                      <a:r>
                        <a:rPr lang="es-CO" sz="1800" b="0" dirty="0">
                          <a:solidFill>
                            <a:schemeClr val="bg1"/>
                          </a:solidFill>
                          <a:effectLst/>
                          <a:latin typeface="Arial" panose="020B0604020202020204" pitchFamily="34" charset="0"/>
                          <a:cs typeface="Arial" panose="020B0604020202020204" pitchFamily="34" charset="0"/>
                        </a:rPr>
                        <a:t>Refuerzo a los 5 años</a:t>
                      </a:r>
                      <a:endParaRPr lang="es-CO" sz="1800" b="0" dirty="0">
                        <a:solidFill>
                          <a:schemeClr val="bg1"/>
                        </a:solidFill>
                        <a:effectLst/>
                        <a:latin typeface="Arial" panose="020B0604020202020204" pitchFamily="34" charset="0"/>
                        <a:ea typeface="Calibri"/>
                        <a:cs typeface="Arial" panose="020B0604020202020204" pitchFamily="34" charset="0"/>
                      </a:endParaRPr>
                    </a:p>
                  </a:txBody>
                  <a:tcPr marL="35972" marR="35972" marT="0" marB="0" anchor="ctr">
                    <a:solidFill>
                      <a:schemeClr val="tx2">
                        <a:lumMod val="20000"/>
                        <a:lumOff val="80000"/>
                      </a:schemeClr>
                    </a:solidFill>
                  </a:tcPr>
                </a:tc>
                <a:tc>
                  <a:txBody>
                    <a:bodyPr/>
                    <a:lstStyle/>
                    <a:p>
                      <a:pPr>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Varicela enfermedad muy contagiosa causada por el virus de la varicela-zóster (VVZ). Produce un sarpullido con ampollas, picazón, cansancio y fiebre. El sarpullido aparece primero en el estómago, la espalda y la cara, y puede después extenderse por todo el cuerpo</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35972" marR="35972" marT="0" marB="0" anchor="ctr">
                    <a:solidFill>
                      <a:schemeClr val="tx2">
                        <a:lumMod val="20000"/>
                        <a:lumOff val="80000"/>
                      </a:schemeClr>
                    </a:solidFill>
                  </a:tcPr>
                </a:tc>
                <a:tc>
                  <a:txBody>
                    <a:bodyPr/>
                    <a:lstStyle/>
                    <a:p>
                      <a:pPr>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 </a:t>
                      </a:r>
                      <a:r>
                        <a:rPr lang="es-CO" sz="1800" dirty="0">
                          <a:solidFill>
                            <a:schemeClr val="bg1"/>
                          </a:solidFill>
                          <a:effectLst/>
                          <a:latin typeface="Arial" panose="020B0604020202020204" pitchFamily="34" charset="0"/>
                          <a:ea typeface="Calibri"/>
                          <a:cs typeface="Arial" panose="020B0604020202020204" pitchFamily="34" charset="0"/>
                        </a:rPr>
                        <a:t>Presentación: Liquida, frasco por 1 dosis </a:t>
                      </a:r>
                    </a:p>
                    <a:p>
                      <a:pPr>
                        <a:lnSpc>
                          <a:spcPct val="115000"/>
                        </a:lnSpc>
                        <a:spcAft>
                          <a:spcPts val="0"/>
                        </a:spcAft>
                      </a:pPr>
                      <a:r>
                        <a:rPr lang="es-CO" sz="1800" baseline="0" dirty="0">
                          <a:solidFill>
                            <a:schemeClr val="bg1"/>
                          </a:solidFill>
                          <a:effectLst/>
                          <a:latin typeface="Arial" panose="020B0604020202020204" pitchFamily="34" charset="0"/>
                          <a:ea typeface="Calibri"/>
                          <a:cs typeface="Arial" panose="020B0604020202020204" pitchFamily="34" charset="0"/>
                        </a:rPr>
                        <a:t>Dosis: 0,5 ml</a:t>
                      </a:r>
                    </a:p>
                    <a:p>
                      <a:pPr marL="0" marR="0" indent="0" algn="l" defTabSz="457200" rtl="0" eaLnBrk="1" fontAlgn="auto" latinLnBrk="0" hangingPunct="1">
                        <a:lnSpc>
                          <a:spcPct val="115000"/>
                        </a:lnSpc>
                        <a:spcBef>
                          <a:spcPts val="0"/>
                        </a:spcBef>
                        <a:spcAft>
                          <a:spcPts val="0"/>
                        </a:spcAft>
                        <a:buClrTx/>
                        <a:buSzTx/>
                        <a:buFontTx/>
                        <a:buNone/>
                        <a:tabLst/>
                        <a:defRPr/>
                      </a:pPr>
                      <a:r>
                        <a:rPr lang="es-CO" sz="1800" baseline="0" dirty="0">
                          <a:solidFill>
                            <a:schemeClr val="bg1"/>
                          </a:solidFill>
                          <a:effectLst/>
                          <a:latin typeface="Arial" panose="020B0604020202020204" pitchFamily="34" charset="0"/>
                          <a:ea typeface="Calibri"/>
                          <a:cs typeface="Arial" panose="020B0604020202020204" pitchFamily="34" charset="0"/>
                        </a:rPr>
                        <a:t>Calibre Aguja: 25 G 5/8</a:t>
                      </a:r>
                    </a:p>
                    <a:p>
                      <a:pPr marL="0" marR="0" indent="0" algn="l" defTabSz="457200" rtl="0" eaLnBrk="1" fontAlgn="auto" latinLnBrk="0" hangingPunct="1">
                        <a:lnSpc>
                          <a:spcPct val="115000"/>
                        </a:lnSpc>
                        <a:spcBef>
                          <a:spcPts val="0"/>
                        </a:spcBef>
                        <a:spcAft>
                          <a:spcPts val="0"/>
                        </a:spcAft>
                        <a:buClrTx/>
                        <a:buSzTx/>
                        <a:buFontTx/>
                        <a:buNone/>
                        <a:tabLst/>
                        <a:defRPr/>
                      </a:pPr>
                      <a:endParaRPr lang="es-CO" sz="1800" baseline="0" dirty="0">
                        <a:solidFill>
                          <a:schemeClr val="bg1"/>
                        </a:solidFill>
                        <a:effectLst/>
                        <a:latin typeface="Arial" panose="020B0604020202020204" pitchFamily="34" charset="0"/>
                        <a:cs typeface="Arial" panose="020B0604020202020204" pitchFamily="34" charset="0"/>
                      </a:endParaRPr>
                    </a:p>
                    <a:p>
                      <a:pPr marL="0" marR="0" indent="0" algn="l" defTabSz="457200" rtl="0" eaLnBrk="1" fontAlgn="auto" latinLnBrk="0" hangingPunct="1">
                        <a:lnSpc>
                          <a:spcPct val="115000"/>
                        </a:lnSpc>
                        <a:spcBef>
                          <a:spcPts val="0"/>
                        </a:spcBef>
                        <a:spcAft>
                          <a:spcPts val="0"/>
                        </a:spcAft>
                        <a:buClrTx/>
                        <a:buSzTx/>
                        <a:buFontTx/>
                        <a:buNone/>
                        <a:tabLst/>
                        <a:defRPr/>
                      </a:pPr>
                      <a:r>
                        <a:rPr lang="es-CO" sz="1800" b="1" baseline="0" dirty="0">
                          <a:solidFill>
                            <a:schemeClr val="bg1"/>
                          </a:solidFill>
                          <a:effectLst/>
                          <a:latin typeface="Arial" panose="020B0604020202020204" pitchFamily="34" charset="0"/>
                          <a:cs typeface="Arial" panose="020B0604020202020204" pitchFamily="34" charset="0"/>
                        </a:rPr>
                        <a:t>Se incluyo en el 2015</a:t>
                      </a:r>
                    </a:p>
                    <a:p>
                      <a:pPr marL="0" marR="0" indent="0" algn="l" defTabSz="457200" rtl="0" eaLnBrk="1" fontAlgn="auto" latinLnBrk="0" hangingPunct="1">
                        <a:lnSpc>
                          <a:spcPct val="115000"/>
                        </a:lnSpc>
                        <a:spcBef>
                          <a:spcPts val="0"/>
                        </a:spcBef>
                        <a:spcAft>
                          <a:spcPts val="0"/>
                        </a:spcAft>
                        <a:buClrTx/>
                        <a:buSzTx/>
                        <a:buFontTx/>
                        <a:buNone/>
                        <a:tabLst/>
                        <a:defRPr/>
                      </a:pPr>
                      <a:r>
                        <a:rPr lang="es-CO" sz="1800" b="1" baseline="0" dirty="0">
                          <a:solidFill>
                            <a:schemeClr val="bg1"/>
                          </a:solidFill>
                          <a:effectLst/>
                          <a:latin typeface="Arial" panose="020B0604020202020204" pitchFamily="34" charset="0"/>
                          <a:cs typeface="Arial" panose="020B0604020202020204" pitchFamily="34" charset="0"/>
                        </a:rPr>
                        <a:t>Niños nacidos a partir del 1 de julio de 2014</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35972" marR="35972" marT="0" marB="0" anchor="ctr">
                    <a:solidFill>
                      <a:schemeClr val="tx2">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72955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78"/>
          <p:cNvSpPr txBox="1">
            <a:spLocks noGrp="1"/>
          </p:cNvSpPr>
          <p:nvPr>
            <p:ph type="title" idx="4294967295"/>
          </p:nvPr>
        </p:nvSpPr>
        <p:spPr>
          <a:xfrm>
            <a:off x="3715680" y="455992"/>
            <a:ext cx="4760640" cy="385837"/>
          </a:xfrm>
          <a:prstGeom prst="rect">
            <a:avLst/>
          </a:prstGeom>
          <a:solidFill>
            <a:schemeClr val="tx2">
              <a:lumMod val="20000"/>
              <a:lumOff val="80000"/>
            </a:schemeClr>
          </a:solidFill>
          <a:ln>
            <a:noFill/>
          </a:ln>
        </p:spPr>
        <p:txBody>
          <a:bodyPr spcFirstLastPara="1" vert="horz" wrap="square" lIns="91425" tIns="45700" rIns="91425" bIns="45700" rtlCol="0" anchor="t" anchorCtr="0">
            <a:normAutofit fontScale="90000"/>
          </a:bodyPr>
          <a:lstStyle/>
          <a:p>
            <a:pPr algn="ctr">
              <a:spcBef>
                <a:spcPts val="0"/>
              </a:spcBef>
              <a:buClr>
                <a:schemeClr val="dk1"/>
              </a:buClr>
              <a:buSzPct val="100000"/>
            </a:pPr>
            <a:r>
              <a:rPr lang="es-CO" sz="2400" b="1" dirty="0">
                <a:solidFill>
                  <a:schemeClr val="dk1"/>
                </a:solidFill>
                <a:latin typeface="Arial" panose="020B0604020202020204" pitchFamily="34" charset="0"/>
                <a:ea typeface="Arial Narrow"/>
                <a:cs typeface="Arial" panose="020B0604020202020204" pitchFamily="34" charset="0"/>
                <a:sym typeface="Arial Narrow"/>
              </a:rPr>
              <a:t>VACUNA FIEBRE AMARILLA </a:t>
            </a:r>
            <a:endParaRPr sz="2400" b="1" dirty="0">
              <a:solidFill>
                <a:schemeClr val="dk1"/>
              </a:solidFill>
              <a:latin typeface="Arial" panose="020B0604020202020204" pitchFamily="34" charset="0"/>
              <a:ea typeface="Arial Narrow"/>
              <a:cs typeface="Arial" panose="020B0604020202020204" pitchFamily="34" charset="0"/>
              <a:sym typeface="Arial Narrow"/>
            </a:endParaRPr>
          </a:p>
        </p:txBody>
      </p:sp>
      <p:pic>
        <p:nvPicPr>
          <p:cNvPr id="536" name="Google Shape;536;p78"/>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contrast="40000"/>
                    </a14:imgEffect>
                  </a14:imgLayer>
                </a14:imgProps>
              </a:ext>
            </a:extLst>
          </a:blip>
          <a:srcRect l="29525" r="31888"/>
          <a:stretch/>
        </p:blipFill>
        <p:spPr>
          <a:xfrm>
            <a:off x="7208708" y="3691479"/>
            <a:ext cx="2535223" cy="2901128"/>
          </a:xfrm>
          <a:prstGeom prst="rect">
            <a:avLst/>
          </a:prstGeom>
          <a:ln>
            <a:noFill/>
          </a:ln>
          <a:effectLst>
            <a:softEdge rad="112500"/>
          </a:effectLst>
        </p:spPr>
      </p:pic>
      <p:graphicFrame>
        <p:nvGraphicFramePr>
          <p:cNvPr id="6" name="2 Tabla">
            <a:extLst>
              <a:ext uri="{FF2B5EF4-FFF2-40B4-BE49-F238E27FC236}">
                <a16:creationId xmlns:a16="http://schemas.microsoft.com/office/drawing/2014/main" id="{E3E5C9C5-D545-4888-992B-9D1CC1FBAC2B}"/>
              </a:ext>
            </a:extLst>
          </p:cNvPr>
          <p:cNvGraphicFramePr>
            <a:graphicFrameLocks noGrp="1"/>
          </p:cNvGraphicFramePr>
          <p:nvPr>
            <p:extLst>
              <p:ext uri="{D42A27DB-BD31-4B8C-83A1-F6EECF244321}">
                <p14:modId xmlns:p14="http://schemas.microsoft.com/office/powerpoint/2010/main" val="4025860067"/>
              </p:ext>
            </p:extLst>
          </p:nvPr>
        </p:nvGraphicFramePr>
        <p:xfrm>
          <a:off x="1371589" y="1255719"/>
          <a:ext cx="9681051" cy="2173281"/>
        </p:xfrm>
        <a:graphic>
          <a:graphicData uri="http://schemas.openxmlformats.org/drawingml/2006/table">
            <a:tbl>
              <a:tblPr firstRow="1" firstCol="1" bandRow="1">
                <a:tableStyleId>{5A111915-BE36-4E01-A7E5-04B1672EAD32}</a:tableStyleId>
              </a:tblPr>
              <a:tblGrid>
                <a:gridCol w="2053275">
                  <a:extLst>
                    <a:ext uri="{9D8B030D-6E8A-4147-A177-3AD203B41FA5}">
                      <a16:colId xmlns:a16="http://schemas.microsoft.com/office/drawing/2014/main" val="20001"/>
                    </a:ext>
                  </a:extLst>
                </a:gridCol>
                <a:gridCol w="4210381">
                  <a:extLst>
                    <a:ext uri="{9D8B030D-6E8A-4147-A177-3AD203B41FA5}">
                      <a16:colId xmlns:a16="http://schemas.microsoft.com/office/drawing/2014/main" val="20002"/>
                    </a:ext>
                  </a:extLst>
                </a:gridCol>
                <a:gridCol w="3417395">
                  <a:extLst>
                    <a:ext uri="{9D8B030D-6E8A-4147-A177-3AD203B41FA5}">
                      <a16:colId xmlns:a16="http://schemas.microsoft.com/office/drawing/2014/main" val="20003"/>
                    </a:ext>
                  </a:extLst>
                </a:gridCol>
              </a:tblGrid>
              <a:tr h="300911">
                <a:tc>
                  <a:txBody>
                    <a:bodyPr/>
                    <a:lstStyle/>
                    <a:p>
                      <a:pPr algn="ctr">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DOSIS</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48295" marR="48295" marT="0" marB="0">
                    <a:solidFill>
                      <a:schemeClr val="tx1">
                        <a:lumMod val="75000"/>
                      </a:schemeClr>
                    </a:solidFill>
                  </a:tcPr>
                </a:tc>
                <a:tc>
                  <a:txBody>
                    <a:bodyPr/>
                    <a:lstStyle/>
                    <a:p>
                      <a:pPr algn="ctr">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PREVIENE CONTRA</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48295" marR="48295" marT="0" marB="0">
                    <a:solidFill>
                      <a:schemeClr val="tx1">
                        <a:lumMod val="75000"/>
                      </a:schemeClr>
                    </a:solidFill>
                  </a:tcPr>
                </a:tc>
                <a:tc>
                  <a:txBody>
                    <a:bodyPr/>
                    <a:lstStyle/>
                    <a:p>
                      <a:pPr marL="0" marR="0" indent="0" algn="ctr" defTabSz="457200" rtl="0" eaLnBrk="1" fontAlgn="auto" latinLnBrk="0" hangingPunct="1">
                        <a:lnSpc>
                          <a:spcPct val="115000"/>
                        </a:lnSpc>
                        <a:spcBef>
                          <a:spcPts val="0"/>
                        </a:spcBef>
                        <a:spcAft>
                          <a:spcPts val="1000"/>
                        </a:spcAft>
                        <a:buClrTx/>
                        <a:buSzTx/>
                        <a:buFontTx/>
                        <a:buNone/>
                        <a:tabLst/>
                        <a:defRPr/>
                      </a:pPr>
                      <a:r>
                        <a:rPr lang="es-CO" sz="1800" dirty="0">
                          <a:solidFill>
                            <a:schemeClr val="bg1"/>
                          </a:solidFill>
                          <a:effectLst/>
                          <a:latin typeface="Arial" panose="020B0604020202020204" pitchFamily="34" charset="0"/>
                          <a:ea typeface="+mn-ea"/>
                          <a:cs typeface="Arial" panose="020B0604020202020204" pitchFamily="34" charset="0"/>
                        </a:rPr>
                        <a:t>PRESENTACIÓN</a:t>
                      </a:r>
                      <a:r>
                        <a:rPr lang="es-CO" sz="1800" baseline="0" dirty="0">
                          <a:solidFill>
                            <a:schemeClr val="bg1"/>
                          </a:solidFill>
                          <a:effectLst/>
                          <a:latin typeface="Arial" panose="020B0604020202020204" pitchFamily="34" charset="0"/>
                          <a:ea typeface="+mn-ea"/>
                          <a:cs typeface="Arial" panose="020B0604020202020204" pitchFamily="34" charset="0"/>
                        </a:rPr>
                        <a:t> - DOSIS</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0" marR="0" marT="0" marB="0" anchor="ctr">
                    <a:solidFill>
                      <a:schemeClr val="tx1">
                        <a:lumMod val="75000"/>
                      </a:schemeClr>
                    </a:solidFill>
                  </a:tcPr>
                </a:tc>
                <a:extLst>
                  <a:ext uri="{0D108BD9-81ED-4DB2-BD59-A6C34878D82A}">
                    <a16:rowId xmlns:a16="http://schemas.microsoft.com/office/drawing/2014/main" val="10000"/>
                  </a:ext>
                </a:extLst>
              </a:tr>
              <a:tr h="1872370">
                <a:tc>
                  <a:txBody>
                    <a:bodyPr/>
                    <a:lstStyle/>
                    <a:p>
                      <a:pPr algn="ctr">
                        <a:lnSpc>
                          <a:spcPct val="115000"/>
                        </a:lnSpc>
                        <a:spcAft>
                          <a:spcPts val="0"/>
                        </a:spcAft>
                      </a:pPr>
                      <a:r>
                        <a:rPr lang="es-CO" sz="1800" b="0" dirty="0">
                          <a:solidFill>
                            <a:schemeClr val="bg1"/>
                          </a:solidFill>
                          <a:effectLst/>
                          <a:latin typeface="Arial" panose="020B0604020202020204" pitchFamily="34" charset="0"/>
                          <a:cs typeface="Arial" panose="020B0604020202020204" pitchFamily="34" charset="0"/>
                        </a:rPr>
                        <a:t>ÚNICA </a:t>
                      </a:r>
                    </a:p>
                    <a:p>
                      <a:pPr algn="ctr">
                        <a:lnSpc>
                          <a:spcPct val="115000"/>
                        </a:lnSpc>
                        <a:spcAft>
                          <a:spcPts val="0"/>
                        </a:spcAft>
                      </a:pPr>
                      <a:endParaRPr lang="es-CO" sz="1800" b="0" dirty="0">
                        <a:solidFill>
                          <a:schemeClr val="bg1"/>
                        </a:solidFill>
                        <a:effectLst/>
                        <a:latin typeface="Arial" panose="020B0604020202020204" pitchFamily="34" charset="0"/>
                        <a:ea typeface="Calibri"/>
                        <a:cs typeface="Arial" panose="020B0604020202020204" pitchFamily="34" charset="0"/>
                      </a:endParaRPr>
                    </a:p>
                    <a:p>
                      <a:pPr algn="ctr">
                        <a:lnSpc>
                          <a:spcPct val="115000"/>
                        </a:lnSpc>
                        <a:spcAft>
                          <a:spcPts val="0"/>
                        </a:spcAft>
                      </a:pPr>
                      <a:r>
                        <a:rPr lang="es-CO" sz="1800" b="0" dirty="0">
                          <a:solidFill>
                            <a:schemeClr val="bg1"/>
                          </a:solidFill>
                          <a:effectLst/>
                          <a:latin typeface="Arial" panose="020B0604020202020204" pitchFamily="34" charset="0"/>
                          <a:ea typeface="Calibri"/>
                          <a:cs typeface="Arial" panose="020B0604020202020204" pitchFamily="34" charset="0"/>
                        </a:rPr>
                        <a:t>A los 18 meses</a:t>
                      </a:r>
                    </a:p>
                  </a:txBody>
                  <a:tcPr marL="48295" marR="48295" marT="0" marB="0" anchor="ctr">
                    <a:solidFill>
                      <a:schemeClr val="tx2">
                        <a:lumMod val="20000"/>
                        <a:lumOff val="80000"/>
                      </a:schemeClr>
                    </a:solidFill>
                  </a:tcPr>
                </a:tc>
                <a:tc>
                  <a:txBody>
                    <a:bodyPr/>
                    <a:lstStyle/>
                    <a:p>
                      <a:pPr>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Fiebre amarilla es una enfermedad vírica aguda, hemorrágica, que es endémica en áreas tropicales de américa latina, es transmitida por la picadura de un mosquito géneros Aedes y </a:t>
                      </a:r>
                      <a:r>
                        <a:rPr lang="es-CO" sz="1800" dirty="0" err="1">
                          <a:solidFill>
                            <a:schemeClr val="bg1"/>
                          </a:solidFill>
                          <a:effectLst/>
                          <a:latin typeface="Arial" panose="020B0604020202020204" pitchFamily="34" charset="0"/>
                          <a:cs typeface="Arial" panose="020B0604020202020204" pitchFamily="34" charset="0"/>
                        </a:rPr>
                        <a:t>Haemogogus</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48295" marR="48295" marT="0" marB="0">
                    <a:solidFill>
                      <a:schemeClr val="tx2">
                        <a:lumMod val="20000"/>
                        <a:lumOff val="80000"/>
                      </a:schemeClr>
                    </a:solidFill>
                  </a:tcPr>
                </a:tc>
                <a:tc>
                  <a:txBody>
                    <a:bodyPr/>
                    <a:lstStyle/>
                    <a:p>
                      <a:pPr>
                        <a:lnSpc>
                          <a:spcPct val="115000"/>
                        </a:lnSpc>
                        <a:spcAft>
                          <a:spcPts val="0"/>
                        </a:spcAft>
                      </a:pPr>
                      <a:r>
                        <a:rPr lang="es-CO" sz="1800" dirty="0">
                          <a:solidFill>
                            <a:schemeClr val="bg1"/>
                          </a:solidFill>
                          <a:effectLst/>
                          <a:latin typeface="Arial" panose="020B0604020202020204" pitchFamily="34" charset="0"/>
                          <a:ea typeface="Calibri"/>
                          <a:cs typeface="Arial" panose="020B0604020202020204" pitchFamily="34" charset="0"/>
                        </a:rPr>
                        <a:t>Presentación: Frasco liofilizado por 5,10,20 0 50 dosis</a:t>
                      </a:r>
                      <a:r>
                        <a:rPr lang="es-CO" sz="1800" baseline="0" dirty="0">
                          <a:solidFill>
                            <a:schemeClr val="bg1"/>
                          </a:solidFill>
                          <a:effectLst/>
                          <a:latin typeface="Arial" panose="020B0604020202020204" pitchFamily="34" charset="0"/>
                          <a:ea typeface="Calibri"/>
                          <a:cs typeface="Arial" panose="020B0604020202020204" pitchFamily="34" charset="0"/>
                        </a:rPr>
                        <a:t> para reconstituir</a:t>
                      </a:r>
                      <a:endParaRPr lang="es-CO" sz="1800" dirty="0">
                        <a:solidFill>
                          <a:schemeClr val="bg1"/>
                        </a:solidFill>
                        <a:effectLst/>
                        <a:latin typeface="Arial" panose="020B0604020202020204" pitchFamily="34" charset="0"/>
                        <a:ea typeface="Calibri"/>
                        <a:cs typeface="Arial" panose="020B0604020202020204" pitchFamily="34" charset="0"/>
                      </a:endParaRPr>
                    </a:p>
                    <a:p>
                      <a:pPr>
                        <a:lnSpc>
                          <a:spcPct val="115000"/>
                        </a:lnSpc>
                        <a:spcAft>
                          <a:spcPts val="0"/>
                        </a:spcAft>
                      </a:pPr>
                      <a:r>
                        <a:rPr lang="es-CO" sz="1800" baseline="0" dirty="0">
                          <a:solidFill>
                            <a:schemeClr val="bg1"/>
                          </a:solidFill>
                          <a:effectLst/>
                          <a:latin typeface="Arial" panose="020B0604020202020204" pitchFamily="34" charset="0"/>
                          <a:ea typeface="Calibri"/>
                          <a:cs typeface="Arial" panose="020B0604020202020204" pitchFamily="34" charset="0"/>
                        </a:rPr>
                        <a:t>Dosis: 0,5 ml</a:t>
                      </a:r>
                    </a:p>
                    <a:p>
                      <a:pPr marL="0" marR="0" indent="0" algn="l" defTabSz="457200" rtl="0" eaLnBrk="1" fontAlgn="auto" latinLnBrk="0" hangingPunct="1">
                        <a:lnSpc>
                          <a:spcPct val="115000"/>
                        </a:lnSpc>
                        <a:spcBef>
                          <a:spcPts val="0"/>
                        </a:spcBef>
                        <a:spcAft>
                          <a:spcPts val="0"/>
                        </a:spcAft>
                        <a:buClrTx/>
                        <a:buSzTx/>
                        <a:buFontTx/>
                        <a:buNone/>
                        <a:tabLst/>
                        <a:defRPr/>
                      </a:pPr>
                      <a:r>
                        <a:rPr lang="es-CO" sz="1800" baseline="0" dirty="0">
                          <a:solidFill>
                            <a:schemeClr val="bg1"/>
                          </a:solidFill>
                          <a:effectLst/>
                          <a:latin typeface="Arial" panose="020B0604020202020204" pitchFamily="34" charset="0"/>
                          <a:ea typeface="Calibri"/>
                          <a:cs typeface="Arial" panose="020B0604020202020204" pitchFamily="34" charset="0"/>
                        </a:rPr>
                        <a:t>Calibre Aguja:  25 G X 5/8</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48295" marR="48295" marT="0" marB="0">
                    <a:solidFill>
                      <a:schemeClr val="tx2">
                        <a:lumMod val="20000"/>
                        <a:lumOff val="80000"/>
                      </a:schemeClr>
                    </a:solidFill>
                  </a:tcPr>
                </a:tc>
                <a:extLst>
                  <a:ext uri="{0D108BD9-81ED-4DB2-BD59-A6C34878D82A}">
                    <a16:rowId xmlns:a16="http://schemas.microsoft.com/office/drawing/2014/main" val="10006"/>
                  </a:ext>
                </a:extLst>
              </a:tr>
            </a:tbl>
          </a:graphicData>
        </a:graphic>
      </p:graphicFrame>
      <p:pic>
        <p:nvPicPr>
          <p:cNvPr id="7" name="Google Shape;555;p81">
            <a:extLst>
              <a:ext uri="{FF2B5EF4-FFF2-40B4-BE49-F238E27FC236}">
                <a16:creationId xmlns:a16="http://schemas.microsoft.com/office/drawing/2014/main" id="{37755D57-015C-4941-AF64-8CAD3A81FFD6}"/>
              </a:ext>
            </a:extLst>
          </p:cNvPr>
          <p:cNvPicPr preferRelativeResize="0"/>
          <p:nvPr/>
        </p:nvPicPr>
        <p:blipFill rotWithShape="1">
          <a:blip r:embed="rId5">
            <a:alphaModFix/>
          </a:blip>
          <a:srcRect t="71629" r="9649" b="5780"/>
          <a:stretch/>
        </p:blipFill>
        <p:spPr>
          <a:xfrm>
            <a:off x="2828310" y="4702629"/>
            <a:ext cx="3528947" cy="662807"/>
          </a:xfrm>
          <a:prstGeom prst="rect">
            <a:avLst/>
          </a:prstGeom>
          <a:noFill/>
          <a:ln>
            <a:noFill/>
          </a:ln>
        </p:spPr>
      </p:pic>
    </p:spTree>
    <p:extLst>
      <p:ext uri="{BB962C8B-B14F-4D97-AF65-F5344CB8AC3E}">
        <p14:creationId xmlns:p14="http://schemas.microsoft.com/office/powerpoint/2010/main" val="207102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89"/>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a14:imgEffect>
                  </a14:imgLayer>
                </a14:imgProps>
              </a:ext>
            </a:extLst>
          </a:blip>
          <a:srcRect l="55410" t="14927" b="45761"/>
          <a:stretch/>
        </p:blipFill>
        <p:spPr>
          <a:xfrm>
            <a:off x="6923314" y="4426856"/>
            <a:ext cx="3875315" cy="2228125"/>
          </a:xfrm>
          <a:prstGeom prst="rect">
            <a:avLst/>
          </a:prstGeom>
          <a:ln>
            <a:noFill/>
          </a:ln>
          <a:effectLst>
            <a:softEdge rad="112500"/>
          </a:effectLst>
        </p:spPr>
      </p:pic>
      <p:sp>
        <p:nvSpPr>
          <p:cNvPr id="599" name="Google Shape;599;p89"/>
          <p:cNvSpPr/>
          <p:nvPr/>
        </p:nvSpPr>
        <p:spPr>
          <a:xfrm>
            <a:off x="-3442255" y="2619130"/>
            <a:ext cx="3384000" cy="1187640"/>
          </a:xfrm>
          <a:prstGeom prst="rect">
            <a:avLst/>
          </a:prstGeom>
          <a:noFill/>
          <a:ln>
            <a:noFill/>
          </a:ln>
        </p:spPr>
        <p:txBody>
          <a:bodyPr spcFirstLastPara="1" wrap="square" lIns="90000" tIns="45000" rIns="90000" bIns="45000" anchor="t" anchorCtr="0">
            <a:noAutofit/>
          </a:bodyPr>
          <a:lstStyle/>
          <a:p>
            <a:pPr algn="r"/>
            <a:endParaRPr dirty="0">
              <a:solidFill>
                <a:schemeClr val="dk1"/>
              </a:solidFill>
              <a:latin typeface="Calibri"/>
              <a:ea typeface="Calibri"/>
              <a:cs typeface="Calibri"/>
              <a:sym typeface="Calibri"/>
            </a:endParaRPr>
          </a:p>
        </p:txBody>
      </p:sp>
      <p:sp>
        <p:nvSpPr>
          <p:cNvPr id="602" name="Google Shape;602;p89"/>
          <p:cNvSpPr txBox="1"/>
          <p:nvPr/>
        </p:nvSpPr>
        <p:spPr>
          <a:xfrm>
            <a:off x="5244214" y="273536"/>
            <a:ext cx="1323600" cy="422639"/>
          </a:xfrm>
          <a:prstGeom prst="rect">
            <a:avLst/>
          </a:prstGeom>
          <a:solidFill>
            <a:schemeClr val="tx2">
              <a:lumMod val="20000"/>
              <a:lumOff val="80000"/>
            </a:schemeClr>
          </a:solidFill>
          <a:ln>
            <a:noFill/>
          </a:ln>
        </p:spPr>
        <p:txBody>
          <a:bodyPr spcFirstLastPara="1" wrap="square" lIns="91425" tIns="45700" rIns="91425" bIns="45700" anchor="t" anchorCtr="0">
            <a:noAutofit/>
          </a:bodyPr>
          <a:lstStyle/>
          <a:p>
            <a:pPr algn="ctr">
              <a:buClr>
                <a:schemeClr val="dk1"/>
              </a:buClr>
              <a:buSzPts val="4400"/>
            </a:pPr>
            <a:r>
              <a:rPr lang="es-CO" sz="2800" b="1" dirty="0">
                <a:solidFill>
                  <a:schemeClr val="dk1"/>
                </a:solidFill>
                <a:latin typeface="Arial" panose="020B0604020202020204" pitchFamily="34" charset="0"/>
                <a:ea typeface="Calibri"/>
                <a:cs typeface="Arial" panose="020B0604020202020204" pitchFamily="34" charset="0"/>
                <a:sym typeface="Calibri"/>
              </a:rPr>
              <a:t>VPH</a:t>
            </a:r>
            <a:endParaRPr sz="2800" b="1" dirty="0">
              <a:solidFill>
                <a:schemeClr val="dk1"/>
              </a:solidFill>
              <a:latin typeface="Arial" panose="020B0604020202020204" pitchFamily="34" charset="0"/>
              <a:ea typeface="Calibri"/>
              <a:cs typeface="Arial" panose="020B0604020202020204" pitchFamily="34" charset="0"/>
              <a:sym typeface="Calibri"/>
            </a:endParaRPr>
          </a:p>
        </p:txBody>
      </p:sp>
      <p:graphicFrame>
        <p:nvGraphicFramePr>
          <p:cNvPr id="11" name="2 Tabla">
            <a:extLst>
              <a:ext uri="{FF2B5EF4-FFF2-40B4-BE49-F238E27FC236}">
                <a16:creationId xmlns:a16="http://schemas.microsoft.com/office/drawing/2014/main" id="{656E29CB-A92C-41D2-A7FA-C43203E70B0F}"/>
              </a:ext>
            </a:extLst>
          </p:cNvPr>
          <p:cNvGraphicFramePr>
            <a:graphicFrameLocks noGrp="1"/>
          </p:cNvGraphicFramePr>
          <p:nvPr>
            <p:extLst>
              <p:ext uri="{D42A27DB-BD31-4B8C-83A1-F6EECF244321}">
                <p14:modId xmlns:p14="http://schemas.microsoft.com/office/powerpoint/2010/main" val="1683778663"/>
              </p:ext>
            </p:extLst>
          </p:nvPr>
        </p:nvGraphicFramePr>
        <p:xfrm>
          <a:off x="938471" y="1123710"/>
          <a:ext cx="10315057" cy="3078482"/>
        </p:xfrm>
        <a:graphic>
          <a:graphicData uri="http://schemas.openxmlformats.org/drawingml/2006/table">
            <a:tbl>
              <a:tblPr firstRow="1" firstCol="1" bandRow="1">
                <a:tableStyleId>{5A111915-BE36-4E01-A7E5-04B1672EAD32}</a:tableStyleId>
              </a:tblPr>
              <a:tblGrid>
                <a:gridCol w="2125409">
                  <a:extLst>
                    <a:ext uri="{9D8B030D-6E8A-4147-A177-3AD203B41FA5}">
                      <a16:colId xmlns:a16="http://schemas.microsoft.com/office/drawing/2014/main" val="20001"/>
                    </a:ext>
                  </a:extLst>
                </a:gridCol>
                <a:gridCol w="4094824">
                  <a:extLst>
                    <a:ext uri="{9D8B030D-6E8A-4147-A177-3AD203B41FA5}">
                      <a16:colId xmlns:a16="http://schemas.microsoft.com/office/drawing/2014/main" val="20002"/>
                    </a:ext>
                  </a:extLst>
                </a:gridCol>
                <a:gridCol w="4094824">
                  <a:extLst>
                    <a:ext uri="{9D8B030D-6E8A-4147-A177-3AD203B41FA5}">
                      <a16:colId xmlns:a16="http://schemas.microsoft.com/office/drawing/2014/main" val="20003"/>
                    </a:ext>
                  </a:extLst>
                </a:gridCol>
              </a:tblGrid>
              <a:tr h="403862">
                <a:tc>
                  <a:txBody>
                    <a:bodyPr/>
                    <a:lstStyle/>
                    <a:p>
                      <a:pPr algn="ctr">
                        <a:lnSpc>
                          <a:spcPct val="115000"/>
                        </a:lnSpc>
                        <a:spcAft>
                          <a:spcPts val="0"/>
                        </a:spcAft>
                      </a:pPr>
                      <a:r>
                        <a:rPr lang="es-CO" sz="1800">
                          <a:solidFill>
                            <a:schemeClr val="bg1"/>
                          </a:solidFill>
                          <a:effectLst/>
                          <a:latin typeface="Arial" panose="020B0604020202020204" pitchFamily="34" charset="0"/>
                          <a:cs typeface="Arial" panose="020B0604020202020204" pitchFamily="34" charset="0"/>
                        </a:rPr>
                        <a:t>DOSIS</a:t>
                      </a:r>
                      <a:endParaRPr lang="es-CO" sz="1800">
                        <a:solidFill>
                          <a:schemeClr val="bg1"/>
                        </a:solidFill>
                        <a:effectLst/>
                        <a:latin typeface="Arial" panose="020B0604020202020204" pitchFamily="34" charset="0"/>
                        <a:ea typeface="Calibri"/>
                        <a:cs typeface="Arial" panose="020B0604020202020204" pitchFamily="34" charset="0"/>
                      </a:endParaRPr>
                    </a:p>
                  </a:txBody>
                  <a:tcPr marL="68580" marR="68580" marT="0" marB="0">
                    <a:solidFill>
                      <a:schemeClr val="tx1">
                        <a:lumMod val="75000"/>
                      </a:schemeClr>
                    </a:solidFill>
                  </a:tcPr>
                </a:tc>
                <a:tc>
                  <a:txBody>
                    <a:bodyPr/>
                    <a:lstStyle/>
                    <a:p>
                      <a:pPr algn="ctr">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PREVIENE CONTRA</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solidFill>
                      <a:schemeClr val="tx1">
                        <a:lumMod val="75000"/>
                      </a:schemeClr>
                    </a:solidFill>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s-CO" sz="1800" dirty="0">
                          <a:solidFill>
                            <a:schemeClr val="bg1"/>
                          </a:solidFill>
                          <a:effectLst/>
                          <a:latin typeface="Arial" panose="020B0604020202020204" pitchFamily="34" charset="0"/>
                          <a:ea typeface="+mn-ea"/>
                          <a:cs typeface="Arial" panose="020B0604020202020204" pitchFamily="34" charset="0"/>
                        </a:rPr>
                        <a:t>PRESENTACIÓN</a:t>
                      </a:r>
                      <a:endParaRPr lang="es-CO" sz="180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solidFill>
                      <a:schemeClr val="tx1">
                        <a:lumMod val="75000"/>
                      </a:schemeClr>
                    </a:solidFill>
                  </a:tcPr>
                </a:tc>
                <a:extLst>
                  <a:ext uri="{0D108BD9-81ED-4DB2-BD59-A6C34878D82A}">
                    <a16:rowId xmlns:a16="http://schemas.microsoft.com/office/drawing/2014/main" val="10000"/>
                  </a:ext>
                </a:extLst>
              </a:tr>
              <a:tr h="2603704">
                <a:tc>
                  <a:txBody>
                    <a:bodyPr/>
                    <a:lstStyle/>
                    <a:p>
                      <a:pPr algn="ctr">
                        <a:lnSpc>
                          <a:spcPct val="115000"/>
                        </a:lnSpc>
                        <a:spcAft>
                          <a:spcPts val="0"/>
                        </a:spcAft>
                      </a:pPr>
                      <a:r>
                        <a:rPr lang="es-CO" sz="1800" b="0" dirty="0">
                          <a:solidFill>
                            <a:schemeClr val="bg1"/>
                          </a:solidFill>
                          <a:effectLst/>
                          <a:latin typeface="Arial" panose="020B0604020202020204" pitchFamily="34" charset="0"/>
                          <a:cs typeface="Arial" panose="020B0604020202020204" pitchFamily="34" charset="0"/>
                        </a:rPr>
                        <a:t>UNICA </a:t>
                      </a:r>
                    </a:p>
                    <a:p>
                      <a:pPr algn="ctr">
                        <a:lnSpc>
                          <a:spcPct val="115000"/>
                        </a:lnSpc>
                        <a:spcAft>
                          <a:spcPts val="0"/>
                        </a:spcAft>
                      </a:pPr>
                      <a:endParaRPr lang="es-CO" sz="1800" b="0" dirty="0">
                        <a:solidFill>
                          <a:schemeClr val="bg1"/>
                        </a:solidFill>
                        <a:effectLst/>
                        <a:latin typeface="Arial" panose="020B0604020202020204" pitchFamily="34" charset="0"/>
                        <a:cs typeface="Arial" panose="020B0604020202020204" pitchFamily="34" charset="0"/>
                      </a:endParaRPr>
                    </a:p>
                    <a:p>
                      <a:pPr algn="ctr">
                        <a:lnSpc>
                          <a:spcPct val="115000"/>
                        </a:lnSpc>
                        <a:spcAft>
                          <a:spcPts val="0"/>
                        </a:spcAft>
                      </a:pPr>
                      <a:r>
                        <a:rPr lang="es-CO" sz="1800" b="0" dirty="0">
                          <a:solidFill>
                            <a:schemeClr val="bg1"/>
                          </a:solidFill>
                          <a:effectLst/>
                          <a:latin typeface="Arial" panose="020B0604020202020204" pitchFamily="34" charset="0"/>
                          <a:cs typeface="Arial" panose="020B0604020202020204" pitchFamily="34" charset="0"/>
                        </a:rPr>
                        <a:t>Niñas de 9 a 17 años</a:t>
                      </a:r>
                    </a:p>
                    <a:p>
                      <a:pPr algn="ctr">
                        <a:lnSpc>
                          <a:spcPct val="115000"/>
                        </a:lnSpc>
                        <a:spcAft>
                          <a:spcPts val="0"/>
                        </a:spcAft>
                      </a:pPr>
                      <a:endParaRPr lang="es-CO" sz="1800" b="0" dirty="0">
                        <a:solidFill>
                          <a:schemeClr val="bg1"/>
                        </a:solidFill>
                        <a:effectLst/>
                        <a:latin typeface="Arial" panose="020B0604020202020204" pitchFamily="34" charset="0"/>
                        <a:ea typeface="Calibri"/>
                        <a:cs typeface="Arial" panose="020B0604020202020204" pitchFamily="34" charset="0"/>
                      </a:endParaRPr>
                    </a:p>
                    <a:p>
                      <a:pPr algn="ctr">
                        <a:lnSpc>
                          <a:spcPct val="115000"/>
                        </a:lnSpc>
                        <a:spcAft>
                          <a:spcPts val="0"/>
                        </a:spcAft>
                      </a:pPr>
                      <a:r>
                        <a:rPr lang="es-CO" sz="1800" b="0" dirty="0">
                          <a:solidFill>
                            <a:schemeClr val="bg1"/>
                          </a:solidFill>
                          <a:effectLst/>
                          <a:latin typeface="Arial" panose="020B0604020202020204" pitchFamily="34" charset="0"/>
                          <a:ea typeface="Calibri"/>
                          <a:cs typeface="Arial" panose="020B0604020202020204" pitchFamily="34" charset="0"/>
                        </a:rPr>
                        <a:t>Niños de 9 años</a:t>
                      </a:r>
                    </a:p>
                  </a:txBody>
                  <a:tcPr marL="68580" marR="68580" marT="0" marB="0" anchor="ctr">
                    <a:solidFill>
                      <a:schemeClr val="tx2">
                        <a:lumMod val="20000"/>
                        <a:lumOff val="80000"/>
                      </a:schemeClr>
                    </a:solidFill>
                  </a:tcPr>
                </a:tc>
                <a:tc>
                  <a:txBody>
                    <a:bodyPr/>
                    <a:lstStyle/>
                    <a:p>
                      <a:pPr algn="ctr">
                        <a:lnSpc>
                          <a:spcPct val="115000"/>
                        </a:lnSpc>
                        <a:spcAft>
                          <a:spcPts val="0"/>
                        </a:spcAft>
                      </a:pPr>
                      <a:r>
                        <a:rPr lang="es-CO" sz="1800" dirty="0">
                          <a:solidFill>
                            <a:schemeClr val="bg1"/>
                          </a:solidFill>
                          <a:effectLst/>
                          <a:latin typeface="Arial" panose="020B0604020202020204" pitchFamily="34" charset="0"/>
                          <a:cs typeface="Arial" panose="020B0604020202020204" pitchFamily="34" charset="0"/>
                        </a:rPr>
                        <a:t>Cáncer de cuello uterino causado por el virus del papiloma Humano</a:t>
                      </a:r>
                    </a:p>
                    <a:p>
                      <a:pPr algn="ctr">
                        <a:lnSpc>
                          <a:spcPct val="115000"/>
                        </a:lnSpc>
                        <a:spcAft>
                          <a:spcPts val="0"/>
                        </a:spcAft>
                      </a:pPr>
                      <a:endParaRPr lang="es-CO" sz="1800" dirty="0">
                        <a:solidFill>
                          <a:schemeClr val="bg1"/>
                        </a:solidFill>
                        <a:effectLst/>
                        <a:latin typeface="Arial" panose="020B0604020202020204" pitchFamily="34" charset="0"/>
                        <a:ea typeface="Calibri"/>
                        <a:cs typeface="Arial" panose="020B0604020202020204" pitchFamily="34" charset="0"/>
                      </a:endParaRPr>
                    </a:p>
                    <a:p>
                      <a:pPr algn="ctr">
                        <a:lnSpc>
                          <a:spcPct val="115000"/>
                        </a:lnSpc>
                        <a:spcAft>
                          <a:spcPts val="0"/>
                        </a:spcAft>
                      </a:pPr>
                      <a:r>
                        <a:rPr lang="es-CO" sz="1800" dirty="0">
                          <a:solidFill>
                            <a:schemeClr val="bg1"/>
                          </a:solidFill>
                          <a:effectLst/>
                          <a:latin typeface="Arial" panose="020B0604020202020204" pitchFamily="34" charset="0"/>
                          <a:ea typeface="Calibri"/>
                          <a:cs typeface="Arial" panose="020B0604020202020204" pitchFamily="34" charset="0"/>
                        </a:rPr>
                        <a:t>Verrugas genitales</a:t>
                      </a:r>
                    </a:p>
                  </a:txBody>
                  <a:tcPr marL="68580" marR="68580" marT="0" marB="0" anchor="ctr">
                    <a:solidFill>
                      <a:schemeClr val="tx2">
                        <a:lumMod val="20000"/>
                        <a:lumOff val="80000"/>
                      </a:schemeClr>
                    </a:solidFill>
                  </a:tcPr>
                </a:tc>
                <a:tc>
                  <a:txBody>
                    <a:bodyPr/>
                    <a:lstStyle/>
                    <a:p>
                      <a:pPr>
                        <a:lnSpc>
                          <a:spcPct val="115000"/>
                        </a:lnSpc>
                        <a:spcAft>
                          <a:spcPts val="0"/>
                        </a:spcAft>
                      </a:pPr>
                      <a:r>
                        <a:rPr lang="es-CO" sz="1800" dirty="0">
                          <a:solidFill>
                            <a:schemeClr val="bg1"/>
                          </a:solidFill>
                          <a:effectLst/>
                          <a:latin typeface="Arial" panose="020B0604020202020204" pitchFamily="34" charset="0"/>
                          <a:ea typeface="Calibri"/>
                          <a:cs typeface="Arial" panose="020B0604020202020204" pitchFamily="34" charset="0"/>
                        </a:rPr>
                        <a:t>Presentación: Liquida frasco por 1 dosis</a:t>
                      </a:r>
                    </a:p>
                    <a:p>
                      <a:pPr>
                        <a:lnSpc>
                          <a:spcPct val="115000"/>
                        </a:lnSpc>
                        <a:spcAft>
                          <a:spcPts val="0"/>
                        </a:spcAft>
                      </a:pPr>
                      <a:r>
                        <a:rPr lang="es-CO" sz="1800" baseline="0" dirty="0">
                          <a:solidFill>
                            <a:schemeClr val="bg1"/>
                          </a:solidFill>
                          <a:effectLst/>
                          <a:latin typeface="Arial" panose="020B0604020202020204" pitchFamily="34" charset="0"/>
                          <a:ea typeface="Calibri"/>
                          <a:cs typeface="Arial" panose="020B0604020202020204" pitchFamily="34" charset="0"/>
                        </a:rPr>
                        <a:t>Dosis: 0,5 ml</a:t>
                      </a:r>
                    </a:p>
                    <a:p>
                      <a:pPr marL="0" marR="0" indent="0" algn="l" defTabSz="457200" rtl="0" eaLnBrk="1" fontAlgn="auto" latinLnBrk="0" hangingPunct="1">
                        <a:lnSpc>
                          <a:spcPct val="115000"/>
                        </a:lnSpc>
                        <a:spcBef>
                          <a:spcPts val="0"/>
                        </a:spcBef>
                        <a:spcAft>
                          <a:spcPts val="0"/>
                        </a:spcAft>
                        <a:buClrTx/>
                        <a:buSzTx/>
                        <a:buFontTx/>
                        <a:buNone/>
                        <a:tabLst/>
                        <a:defRPr/>
                      </a:pPr>
                      <a:r>
                        <a:rPr lang="es-CO" sz="1800" baseline="0" dirty="0">
                          <a:solidFill>
                            <a:schemeClr val="bg1"/>
                          </a:solidFill>
                          <a:effectLst/>
                          <a:latin typeface="Arial" panose="020B0604020202020204" pitchFamily="34" charset="0"/>
                          <a:ea typeface="Calibri"/>
                          <a:cs typeface="Arial" panose="020B0604020202020204" pitchFamily="34" charset="0"/>
                        </a:rPr>
                        <a:t>Calibre Aguja: 23 GX1 </a:t>
                      </a:r>
                      <a:endParaRPr lang="es-CO" sz="1800" dirty="0">
                        <a:solidFill>
                          <a:schemeClr val="bg1"/>
                        </a:solidFill>
                        <a:effectLst/>
                        <a:latin typeface="Arial" panose="020B0604020202020204" pitchFamily="34" charset="0"/>
                        <a:cs typeface="Arial" panose="020B0604020202020204" pitchFamily="34" charset="0"/>
                      </a:endParaRPr>
                    </a:p>
                    <a:p>
                      <a:pPr algn="ctr">
                        <a:lnSpc>
                          <a:spcPct val="115000"/>
                        </a:lnSpc>
                        <a:spcAft>
                          <a:spcPts val="0"/>
                        </a:spcAft>
                      </a:pPr>
                      <a:endParaRPr lang="es-CO" sz="1800" dirty="0">
                        <a:solidFill>
                          <a:schemeClr val="bg1"/>
                        </a:solidFill>
                        <a:effectLst/>
                        <a:latin typeface="Arial" panose="020B0604020202020204" pitchFamily="34" charset="0"/>
                        <a:ea typeface="Calibri"/>
                        <a:cs typeface="Arial" panose="020B0604020202020204" pitchFamily="34" charset="0"/>
                      </a:endParaRPr>
                    </a:p>
                    <a:p>
                      <a:pPr algn="ctr"/>
                      <a:r>
                        <a:rPr lang="es-MX" sz="1800" b="1" dirty="0">
                          <a:solidFill>
                            <a:schemeClr val="bg1"/>
                          </a:solidFill>
                          <a:latin typeface="Arial" panose="020B0604020202020204" pitchFamily="34" charset="0"/>
                          <a:ea typeface="Calibri"/>
                          <a:cs typeface="Arial" panose="020B0604020202020204" pitchFamily="34" charset="0"/>
                          <a:sym typeface="Calibri"/>
                        </a:rPr>
                        <a:t>Contiene 4 serotipos de VPH (6,11,16 y 18)</a:t>
                      </a:r>
                    </a:p>
                    <a:p>
                      <a:pPr algn="ctr"/>
                      <a:r>
                        <a:rPr lang="es-MX" sz="1800" b="1" dirty="0">
                          <a:solidFill>
                            <a:schemeClr val="bg1"/>
                          </a:solidFill>
                          <a:latin typeface="Arial" panose="020B0604020202020204" pitchFamily="34" charset="0"/>
                          <a:ea typeface="Calibri"/>
                          <a:cs typeface="Arial" panose="020B0604020202020204" pitchFamily="34" charset="0"/>
                          <a:sym typeface="Calibri"/>
                        </a:rPr>
                        <a:t>16 y 18:70% ca </a:t>
                      </a:r>
                      <a:r>
                        <a:rPr lang="es-MX" sz="1800" b="1" dirty="0" err="1">
                          <a:solidFill>
                            <a:schemeClr val="bg1"/>
                          </a:solidFill>
                          <a:latin typeface="Arial" panose="020B0604020202020204" pitchFamily="34" charset="0"/>
                          <a:ea typeface="Calibri"/>
                          <a:cs typeface="Arial" panose="020B0604020202020204" pitchFamily="34" charset="0"/>
                          <a:sym typeface="Calibri"/>
                        </a:rPr>
                        <a:t>cervix</a:t>
                      </a:r>
                      <a:endParaRPr lang="es-MX" sz="1800" b="1" dirty="0">
                        <a:solidFill>
                          <a:schemeClr val="bg1"/>
                        </a:solidFill>
                        <a:latin typeface="Arial" panose="020B0604020202020204" pitchFamily="34" charset="0"/>
                        <a:ea typeface="Calibri"/>
                        <a:cs typeface="Arial" panose="020B0604020202020204" pitchFamily="34" charset="0"/>
                        <a:sym typeface="Calibri"/>
                      </a:endParaRPr>
                    </a:p>
                    <a:p>
                      <a:pPr algn="ctr"/>
                      <a:r>
                        <a:rPr lang="es-MX" sz="1800" b="1" dirty="0">
                          <a:solidFill>
                            <a:schemeClr val="bg1"/>
                          </a:solidFill>
                          <a:latin typeface="Arial" panose="020B0604020202020204" pitchFamily="34" charset="0"/>
                          <a:ea typeface="Calibri"/>
                          <a:cs typeface="Arial" panose="020B0604020202020204" pitchFamily="34" charset="0"/>
                          <a:sym typeface="Calibri"/>
                        </a:rPr>
                        <a:t>6 y 11: 90% verrugas genitales</a:t>
                      </a:r>
                    </a:p>
                  </a:txBody>
                  <a:tcPr marL="68580" marR="68580" marT="0" marB="0" anchor="ctr">
                    <a:solidFill>
                      <a:schemeClr val="tx2">
                        <a:lumMod val="20000"/>
                        <a:lumOff val="80000"/>
                      </a:schemeClr>
                    </a:solidFill>
                  </a:tcPr>
                </a:tc>
                <a:extLst>
                  <a:ext uri="{0D108BD9-81ED-4DB2-BD59-A6C34878D82A}">
                    <a16:rowId xmlns:a16="http://schemas.microsoft.com/office/drawing/2014/main" val="10001"/>
                  </a:ext>
                </a:extLst>
              </a:tr>
            </a:tbl>
          </a:graphicData>
        </a:graphic>
      </p:graphicFrame>
      <p:pic>
        <p:nvPicPr>
          <p:cNvPr id="12" name="Google Shape;598;p89">
            <a:extLst>
              <a:ext uri="{FF2B5EF4-FFF2-40B4-BE49-F238E27FC236}">
                <a16:creationId xmlns:a16="http://schemas.microsoft.com/office/drawing/2014/main" id="{13775179-DC2C-44A6-AA71-952CF3D57895}"/>
              </a:ext>
            </a:extLst>
          </p:cNvPr>
          <p:cNvPicPr preferRelativeResize="0"/>
          <p:nvPr/>
        </p:nvPicPr>
        <p:blipFill rotWithShape="1">
          <a:blip r:embed="rId5">
            <a:alphaModFix/>
          </a:blip>
          <a:srcRect t="83364" r="39592" b="5662"/>
          <a:stretch/>
        </p:blipFill>
        <p:spPr>
          <a:xfrm>
            <a:off x="1640114" y="5086290"/>
            <a:ext cx="4608488" cy="648000"/>
          </a:xfrm>
          <a:prstGeom prst="rect">
            <a:avLst/>
          </a:prstGeom>
          <a:noFill/>
          <a:ln>
            <a:noFill/>
          </a:ln>
        </p:spPr>
      </p:pic>
    </p:spTree>
    <p:extLst>
      <p:ext uri="{BB962C8B-B14F-4D97-AF65-F5344CB8AC3E}">
        <p14:creationId xmlns:p14="http://schemas.microsoft.com/office/powerpoint/2010/main" val="15854705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4 Tabla">
            <a:extLst>
              <a:ext uri="{FF2B5EF4-FFF2-40B4-BE49-F238E27FC236}">
                <a16:creationId xmlns:a16="http://schemas.microsoft.com/office/drawing/2014/main" id="{E64C9F9E-9F1F-4559-9FD0-7A7074F8ADA0}"/>
              </a:ext>
            </a:extLst>
          </p:cNvPr>
          <p:cNvGraphicFramePr>
            <a:graphicFrameLocks noGrp="1"/>
          </p:cNvGraphicFramePr>
          <p:nvPr>
            <p:extLst>
              <p:ext uri="{D42A27DB-BD31-4B8C-83A1-F6EECF244321}">
                <p14:modId xmlns:p14="http://schemas.microsoft.com/office/powerpoint/2010/main" val="1264074655"/>
              </p:ext>
            </p:extLst>
          </p:nvPr>
        </p:nvGraphicFramePr>
        <p:xfrm>
          <a:off x="546101" y="1028701"/>
          <a:ext cx="10716985" cy="3746499"/>
        </p:xfrm>
        <a:graphic>
          <a:graphicData uri="http://schemas.openxmlformats.org/drawingml/2006/table">
            <a:tbl>
              <a:tblPr firstRow="1" firstCol="1" bandRow="1">
                <a:tableStyleId>{5A111915-BE36-4E01-A7E5-04B1672EAD32}</a:tableStyleId>
              </a:tblPr>
              <a:tblGrid>
                <a:gridCol w="1732642">
                  <a:extLst>
                    <a:ext uri="{9D8B030D-6E8A-4147-A177-3AD203B41FA5}">
                      <a16:colId xmlns:a16="http://schemas.microsoft.com/office/drawing/2014/main" val="20001"/>
                    </a:ext>
                  </a:extLst>
                </a:gridCol>
                <a:gridCol w="5718628">
                  <a:extLst>
                    <a:ext uri="{9D8B030D-6E8A-4147-A177-3AD203B41FA5}">
                      <a16:colId xmlns:a16="http://schemas.microsoft.com/office/drawing/2014/main" val="20002"/>
                    </a:ext>
                  </a:extLst>
                </a:gridCol>
                <a:gridCol w="3265715">
                  <a:extLst>
                    <a:ext uri="{9D8B030D-6E8A-4147-A177-3AD203B41FA5}">
                      <a16:colId xmlns:a16="http://schemas.microsoft.com/office/drawing/2014/main" val="20003"/>
                    </a:ext>
                  </a:extLst>
                </a:gridCol>
              </a:tblGrid>
              <a:tr h="328635">
                <a:tc>
                  <a:txBody>
                    <a:bodyPr/>
                    <a:lstStyle/>
                    <a:p>
                      <a:pPr algn="ctr">
                        <a:lnSpc>
                          <a:spcPct val="115000"/>
                        </a:lnSpc>
                        <a:spcAft>
                          <a:spcPts val="0"/>
                        </a:spcAft>
                      </a:pPr>
                      <a:r>
                        <a:rPr lang="es-CO" sz="1600" dirty="0">
                          <a:solidFill>
                            <a:schemeClr val="bg1"/>
                          </a:solidFill>
                          <a:effectLst/>
                          <a:latin typeface="Arial" panose="020B0604020202020204" pitchFamily="34" charset="0"/>
                          <a:cs typeface="Arial" panose="020B0604020202020204" pitchFamily="34" charset="0"/>
                        </a:rPr>
                        <a:t>DOSIS</a:t>
                      </a:r>
                      <a:endParaRPr lang="es-CO" sz="160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solidFill>
                      <a:schemeClr val="tx1">
                        <a:lumMod val="75000"/>
                      </a:schemeClr>
                    </a:solidFill>
                  </a:tcPr>
                </a:tc>
                <a:tc>
                  <a:txBody>
                    <a:bodyPr/>
                    <a:lstStyle/>
                    <a:p>
                      <a:pPr algn="ctr">
                        <a:lnSpc>
                          <a:spcPct val="115000"/>
                        </a:lnSpc>
                        <a:spcAft>
                          <a:spcPts val="0"/>
                        </a:spcAft>
                      </a:pPr>
                      <a:r>
                        <a:rPr lang="es-CO" sz="1600" dirty="0">
                          <a:solidFill>
                            <a:schemeClr val="bg1"/>
                          </a:solidFill>
                          <a:effectLst/>
                          <a:latin typeface="Arial" panose="020B0604020202020204" pitchFamily="34" charset="0"/>
                          <a:cs typeface="Arial" panose="020B0604020202020204" pitchFamily="34" charset="0"/>
                        </a:rPr>
                        <a:t>PREVIENE CONTRA</a:t>
                      </a:r>
                      <a:endParaRPr lang="es-CO" sz="160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solidFill>
                      <a:schemeClr val="tx1">
                        <a:lumMod val="75000"/>
                      </a:schemeClr>
                    </a:solidFill>
                  </a:tcPr>
                </a:tc>
                <a:tc>
                  <a:txBody>
                    <a:bodyPr/>
                    <a:lstStyle/>
                    <a:p>
                      <a:pPr marL="0" marR="0" indent="0" algn="ctr" defTabSz="457200" rtl="0" eaLnBrk="1" fontAlgn="auto" latinLnBrk="0" hangingPunct="1">
                        <a:lnSpc>
                          <a:spcPct val="115000"/>
                        </a:lnSpc>
                        <a:spcBef>
                          <a:spcPts val="0"/>
                        </a:spcBef>
                        <a:spcAft>
                          <a:spcPts val="0"/>
                        </a:spcAft>
                        <a:buClrTx/>
                        <a:buSzTx/>
                        <a:buFontTx/>
                        <a:buNone/>
                        <a:tabLst/>
                        <a:defRPr/>
                      </a:pPr>
                      <a:r>
                        <a:rPr lang="es-CO" sz="1600" dirty="0">
                          <a:solidFill>
                            <a:schemeClr val="bg1"/>
                          </a:solidFill>
                          <a:effectLst/>
                          <a:latin typeface="Arial" panose="020B0604020202020204" pitchFamily="34" charset="0"/>
                          <a:ea typeface="+mn-ea"/>
                          <a:cs typeface="Arial" panose="020B0604020202020204" pitchFamily="34" charset="0"/>
                        </a:rPr>
                        <a:t>PRESENTACIÓN</a:t>
                      </a:r>
                      <a:endParaRPr lang="es-CO" sz="160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solidFill>
                      <a:schemeClr val="tx1">
                        <a:lumMod val="75000"/>
                      </a:schemeClr>
                    </a:solidFill>
                  </a:tcPr>
                </a:tc>
                <a:extLst>
                  <a:ext uri="{0D108BD9-81ED-4DB2-BD59-A6C34878D82A}">
                    <a16:rowId xmlns:a16="http://schemas.microsoft.com/office/drawing/2014/main" val="10000"/>
                  </a:ext>
                </a:extLst>
              </a:tr>
              <a:tr h="3417864">
                <a:tc>
                  <a:txBody>
                    <a:bodyPr/>
                    <a:lstStyle/>
                    <a:p>
                      <a:pPr algn="ctr">
                        <a:lnSpc>
                          <a:spcPct val="115000"/>
                        </a:lnSpc>
                        <a:spcAft>
                          <a:spcPts val="0"/>
                        </a:spcAft>
                      </a:pPr>
                      <a:endParaRPr lang="es-ES" sz="1600" b="1" dirty="0">
                        <a:solidFill>
                          <a:schemeClr val="bg1"/>
                        </a:solidFill>
                        <a:effectLst/>
                        <a:latin typeface="Arial" panose="020B0604020202020204" pitchFamily="34" charset="0"/>
                        <a:ea typeface="Calibri"/>
                        <a:cs typeface="Arial" panose="020B0604020202020204" pitchFamily="34" charset="0"/>
                      </a:endParaRPr>
                    </a:p>
                    <a:p>
                      <a:pPr algn="ctr">
                        <a:lnSpc>
                          <a:spcPct val="115000"/>
                        </a:lnSpc>
                        <a:spcAft>
                          <a:spcPts val="0"/>
                        </a:spcAft>
                      </a:pPr>
                      <a:endParaRPr lang="es-ES" sz="1600" b="1" dirty="0">
                        <a:solidFill>
                          <a:schemeClr val="bg1"/>
                        </a:solidFill>
                        <a:effectLst/>
                        <a:latin typeface="Arial" panose="020B0604020202020204" pitchFamily="34" charset="0"/>
                        <a:ea typeface="Calibri"/>
                        <a:cs typeface="Arial" panose="020B0604020202020204" pitchFamily="34" charset="0"/>
                      </a:endParaRPr>
                    </a:p>
                    <a:p>
                      <a:pPr algn="ctr">
                        <a:lnSpc>
                          <a:spcPct val="115000"/>
                        </a:lnSpc>
                        <a:spcAft>
                          <a:spcPts val="0"/>
                        </a:spcAft>
                      </a:pPr>
                      <a:r>
                        <a:rPr lang="es-ES" sz="1600" b="0" dirty="0">
                          <a:solidFill>
                            <a:schemeClr val="bg1"/>
                          </a:solidFill>
                          <a:effectLst/>
                          <a:latin typeface="Arial" panose="020B0604020202020204" pitchFamily="34" charset="0"/>
                          <a:ea typeface="Calibri"/>
                          <a:cs typeface="Arial" panose="020B0604020202020204" pitchFamily="34" charset="0"/>
                        </a:rPr>
                        <a:t>ÚNICA</a:t>
                      </a:r>
                    </a:p>
                    <a:p>
                      <a:pPr algn="ctr">
                        <a:lnSpc>
                          <a:spcPct val="115000"/>
                        </a:lnSpc>
                        <a:spcAft>
                          <a:spcPts val="0"/>
                        </a:spcAft>
                      </a:pPr>
                      <a:endParaRPr lang="es-ES" sz="1600" b="0" dirty="0">
                        <a:solidFill>
                          <a:schemeClr val="bg1"/>
                        </a:solidFill>
                        <a:effectLst/>
                        <a:latin typeface="Arial" panose="020B0604020202020204" pitchFamily="34" charset="0"/>
                        <a:ea typeface="Calibri"/>
                        <a:cs typeface="Arial" panose="020B0604020202020204" pitchFamily="34" charset="0"/>
                      </a:endParaRPr>
                    </a:p>
                    <a:p>
                      <a:pPr marL="0" marR="0" lvl="0" indent="0" algn="ctr" defTabSz="914400" rtl="0" eaLnBrk="1" fontAlgn="auto" latinLnBrk="0" hangingPunct="1">
                        <a:lnSpc>
                          <a:spcPct val="115000"/>
                        </a:lnSpc>
                        <a:spcBef>
                          <a:spcPts val="0"/>
                        </a:spcBef>
                        <a:spcAft>
                          <a:spcPts val="0"/>
                        </a:spcAft>
                        <a:buClrTx/>
                        <a:buSzTx/>
                        <a:buFontTx/>
                        <a:buNone/>
                        <a:tabLst/>
                        <a:defRPr/>
                      </a:pPr>
                      <a:r>
                        <a:rPr lang="es-CO" sz="1600" b="0" dirty="0">
                          <a:solidFill>
                            <a:schemeClr val="bg1"/>
                          </a:solidFill>
                          <a:latin typeface="Arial" panose="020B0604020202020204" pitchFamily="34" charset="0"/>
                          <a:cs typeface="Arial" panose="020B0604020202020204" pitchFamily="34" charset="0"/>
                        </a:rPr>
                        <a:t>Cohorte de nacidos entre </a:t>
                      </a:r>
                    </a:p>
                    <a:p>
                      <a:pPr marL="0" marR="0" lvl="0" indent="0" algn="ctr" defTabSz="914400" rtl="0" eaLnBrk="1" fontAlgn="auto" latinLnBrk="0" hangingPunct="1">
                        <a:lnSpc>
                          <a:spcPct val="115000"/>
                        </a:lnSpc>
                        <a:spcBef>
                          <a:spcPts val="0"/>
                        </a:spcBef>
                        <a:spcAft>
                          <a:spcPts val="0"/>
                        </a:spcAft>
                        <a:buClrTx/>
                        <a:buSzTx/>
                        <a:buFontTx/>
                        <a:buNone/>
                        <a:tabLst/>
                        <a:defRPr/>
                      </a:pPr>
                      <a:r>
                        <a:rPr lang="es-CO" sz="1600" b="0" dirty="0">
                          <a:solidFill>
                            <a:schemeClr val="bg1"/>
                          </a:solidFill>
                          <a:latin typeface="Arial" panose="020B0604020202020204" pitchFamily="34" charset="0"/>
                          <a:cs typeface="Arial" panose="020B0604020202020204" pitchFamily="34" charset="0"/>
                        </a:rPr>
                        <a:t>1 enero 2010 al 31 diciembre 2019</a:t>
                      </a:r>
                      <a:endParaRPr lang="es-CO" sz="1600" b="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nchor="ctr">
                    <a:solidFill>
                      <a:schemeClr val="tx2">
                        <a:lumMod val="20000"/>
                        <a:lumOff val="80000"/>
                      </a:schemeClr>
                    </a:solidFill>
                  </a:tcPr>
                </a:tc>
                <a:tc>
                  <a:txBody>
                    <a:bodyPr/>
                    <a:lstStyle/>
                    <a:p>
                      <a:pPr algn="l">
                        <a:lnSpc>
                          <a:spcPct val="115000"/>
                        </a:lnSpc>
                        <a:spcAft>
                          <a:spcPts val="0"/>
                        </a:spcAft>
                      </a:pPr>
                      <a:r>
                        <a:rPr lang="es-CO" sz="1600" b="1" dirty="0">
                          <a:solidFill>
                            <a:schemeClr val="bg1"/>
                          </a:solidFill>
                          <a:effectLst/>
                          <a:latin typeface="Arial" panose="020B0604020202020204" pitchFamily="34" charset="0"/>
                          <a:cs typeface="Arial" panose="020B0604020202020204" pitchFamily="34" charset="0"/>
                        </a:rPr>
                        <a:t>SARAMPIÓN </a:t>
                      </a:r>
                      <a:r>
                        <a:rPr lang="es-CO" sz="1600" dirty="0">
                          <a:solidFill>
                            <a:schemeClr val="bg1"/>
                          </a:solidFill>
                          <a:effectLst/>
                          <a:latin typeface="Arial" panose="020B0604020202020204" pitchFamily="34" charset="0"/>
                          <a:cs typeface="Arial" panose="020B0604020202020204" pitchFamily="34" charset="0"/>
                        </a:rPr>
                        <a:t>es una enfermedad muy contagiosa y grave causada por un virus paramixovirus. La mayoría de las muertes se deben a complicaciones del sarampión, las más graves son la ceguera, la encefalitis (infección acompañada de edema cerebral), la diarrea grave (que puede provocar deshidratación), las infecciones del oído y las infecciones respiratorias graves, como la neumonía.</a:t>
                      </a:r>
                    </a:p>
                    <a:p>
                      <a:pPr algn="l">
                        <a:lnSpc>
                          <a:spcPct val="115000"/>
                        </a:lnSpc>
                        <a:spcAft>
                          <a:spcPts val="0"/>
                        </a:spcAft>
                      </a:pPr>
                      <a:r>
                        <a:rPr lang="es-CO" sz="1600" b="1" dirty="0">
                          <a:solidFill>
                            <a:schemeClr val="bg1"/>
                          </a:solidFill>
                          <a:effectLst/>
                          <a:latin typeface="Arial" panose="020B0604020202020204" pitchFamily="34" charset="0"/>
                          <a:cs typeface="Arial" panose="020B0604020202020204" pitchFamily="34" charset="0"/>
                        </a:rPr>
                        <a:t>RUBÉOLA: </a:t>
                      </a:r>
                      <a:r>
                        <a:rPr lang="es-CO" sz="1600" dirty="0">
                          <a:solidFill>
                            <a:schemeClr val="bg1"/>
                          </a:solidFill>
                          <a:effectLst/>
                          <a:latin typeface="Arial" panose="020B0604020202020204" pitchFamily="34" charset="0"/>
                          <a:cs typeface="Arial" panose="020B0604020202020204" pitchFamily="34" charset="0"/>
                        </a:rPr>
                        <a:t>Es una infección vírica contagiosa, esta puede dar lugar a discapacidad visual y auditiva, defectos cardíacos y otras discapacidades de por vida, incluyendo el autismo, la diabetes y la disfunción de la tiroides.</a:t>
                      </a:r>
                      <a:endParaRPr lang="es-CO" sz="160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nchor="ctr">
                    <a:solidFill>
                      <a:schemeClr val="tx2">
                        <a:lumMod val="20000"/>
                        <a:lumOff val="80000"/>
                      </a:schemeClr>
                    </a:solidFill>
                  </a:tcPr>
                </a:tc>
                <a:tc>
                  <a:txBody>
                    <a:bodyPr/>
                    <a:lstStyle/>
                    <a:p>
                      <a:pPr algn="l">
                        <a:lnSpc>
                          <a:spcPct val="115000"/>
                        </a:lnSpc>
                        <a:spcAft>
                          <a:spcPts val="0"/>
                        </a:spcAft>
                      </a:pPr>
                      <a:r>
                        <a:rPr lang="es-CO" sz="1600" dirty="0">
                          <a:solidFill>
                            <a:schemeClr val="bg1"/>
                          </a:solidFill>
                          <a:effectLst/>
                          <a:latin typeface="Arial" panose="020B0604020202020204" pitchFamily="34" charset="0"/>
                          <a:ea typeface="Calibri"/>
                          <a:cs typeface="Arial" panose="020B0604020202020204" pitchFamily="34" charset="0"/>
                        </a:rPr>
                        <a:t>Presentación: Liofilizado,</a:t>
                      </a:r>
                      <a:r>
                        <a:rPr lang="es-CO" sz="1600" baseline="0" dirty="0">
                          <a:solidFill>
                            <a:schemeClr val="bg1"/>
                          </a:solidFill>
                          <a:effectLst/>
                          <a:latin typeface="Arial" panose="020B0604020202020204" pitchFamily="34" charset="0"/>
                          <a:ea typeface="Calibri"/>
                          <a:cs typeface="Arial" panose="020B0604020202020204" pitchFamily="34" charset="0"/>
                        </a:rPr>
                        <a:t> frasco por 1 ó 10 </a:t>
                      </a:r>
                      <a:endParaRPr lang="es-CO" sz="1600" dirty="0">
                        <a:solidFill>
                          <a:schemeClr val="bg1"/>
                        </a:solidFill>
                        <a:effectLst/>
                        <a:latin typeface="Arial" panose="020B0604020202020204" pitchFamily="34" charset="0"/>
                        <a:ea typeface="Calibri"/>
                        <a:cs typeface="Arial" panose="020B0604020202020204" pitchFamily="34" charset="0"/>
                      </a:endParaRPr>
                    </a:p>
                    <a:p>
                      <a:pPr algn="l">
                        <a:lnSpc>
                          <a:spcPct val="115000"/>
                        </a:lnSpc>
                        <a:spcAft>
                          <a:spcPts val="0"/>
                        </a:spcAft>
                      </a:pPr>
                      <a:r>
                        <a:rPr lang="es-CO" sz="1600" baseline="0" dirty="0">
                          <a:solidFill>
                            <a:schemeClr val="bg1"/>
                          </a:solidFill>
                          <a:effectLst/>
                          <a:latin typeface="Arial" panose="020B0604020202020204" pitchFamily="34" charset="0"/>
                          <a:ea typeface="Calibri"/>
                          <a:cs typeface="Arial" panose="020B0604020202020204" pitchFamily="34" charset="0"/>
                        </a:rPr>
                        <a:t>Dosis: 0,5ml</a:t>
                      </a:r>
                    </a:p>
                    <a:p>
                      <a:pPr marL="0" marR="0" indent="0" algn="l" defTabSz="457200" rtl="0" eaLnBrk="1" fontAlgn="auto" latinLnBrk="0" hangingPunct="1">
                        <a:lnSpc>
                          <a:spcPct val="115000"/>
                        </a:lnSpc>
                        <a:spcBef>
                          <a:spcPts val="0"/>
                        </a:spcBef>
                        <a:spcAft>
                          <a:spcPts val="0"/>
                        </a:spcAft>
                        <a:buClrTx/>
                        <a:buSzTx/>
                        <a:buFontTx/>
                        <a:buNone/>
                        <a:tabLst/>
                        <a:defRPr/>
                      </a:pPr>
                      <a:r>
                        <a:rPr lang="es-CO" sz="1600" baseline="0" dirty="0">
                          <a:solidFill>
                            <a:schemeClr val="bg1"/>
                          </a:solidFill>
                          <a:effectLst/>
                          <a:latin typeface="Arial" panose="020B0604020202020204" pitchFamily="34" charset="0"/>
                          <a:ea typeface="Calibri"/>
                          <a:cs typeface="Arial" panose="020B0604020202020204" pitchFamily="34" charset="0"/>
                        </a:rPr>
                        <a:t>Calibre Aguja: 25G 5/8</a:t>
                      </a:r>
                      <a:endParaRPr lang="es-CO" sz="1600" dirty="0">
                        <a:solidFill>
                          <a:schemeClr val="bg1"/>
                        </a:solidFill>
                        <a:effectLst/>
                        <a:latin typeface="Arial" panose="020B0604020202020204" pitchFamily="34" charset="0"/>
                        <a:cs typeface="Arial" panose="020B0604020202020204" pitchFamily="34" charset="0"/>
                      </a:endParaRPr>
                    </a:p>
                    <a:p>
                      <a:pPr algn="l">
                        <a:lnSpc>
                          <a:spcPct val="115000"/>
                        </a:lnSpc>
                        <a:spcAft>
                          <a:spcPts val="0"/>
                        </a:spcAft>
                      </a:pPr>
                      <a:endParaRPr lang="es-CO" sz="160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nchor="ctr">
                    <a:solidFill>
                      <a:schemeClr val="tx2">
                        <a:lumMod val="20000"/>
                        <a:lumOff val="80000"/>
                      </a:schemeClr>
                    </a:solidFill>
                  </a:tcPr>
                </a:tc>
                <a:extLst>
                  <a:ext uri="{0D108BD9-81ED-4DB2-BD59-A6C34878D82A}">
                    <a16:rowId xmlns:a16="http://schemas.microsoft.com/office/drawing/2014/main" val="10001"/>
                  </a:ext>
                </a:extLst>
              </a:tr>
            </a:tbl>
          </a:graphicData>
        </a:graphic>
      </p:graphicFrame>
      <p:sp>
        <p:nvSpPr>
          <p:cNvPr id="5" name="CuadroTexto 4">
            <a:extLst>
              <a:ext uri="{FF2B5EF4-FFF2-40B4-BE49-F238E27FC236}">
                <a16:creationId xmlns:a16="http://schemas.microsoft.com/office/drawing/2014/main" id="{1750B215-44F9-4E71-8A0F-D7C2F8404153}"/>
              </a:ext>
            </a:extLst>
          </p:cNvPr>
          <p:cNvSpPr txBox="1"/>
          <p:nvPr/>
        </p:nvSpPr>
        <p:spPr>
          <a:xfrm>
            <a:off x="2986564" y="360935"/>
            <a:ext cx="5533571" cy="369332"/>
          </a:xfrm>
          <a:prstGeom prst="rect">
            <a:avLst/>
          </a:prstGeom>
          <a:solidFill>
            <a:schemeClr val="tx2">
              <a:lumMod val="20000"/>
              <a:lumOff val="80000"/>
            </a:schemeClr>
          </a:solidFill>
        </p:spPr>
        <p:txBody>
          <a:bodyPr wrap="square">
            <a:spAutoFit/>
          </a:bodyPr>
          <a:lstStyle/>
          <a:p>
            <a:pPr algn="ctr"/>
            <a:r>
              <a:rPr lang="es-CO" sz="1800" b="1" dirty="0">
                <a:solidFill>
                  <a:schemeClr val="bg1"/>
                </a:solidFill>
                <a:latin typeface="Arial" panose="020B0604020202020204" pitchFamily="34" charset="0"/>
                <a:cs typeface="Arial" panose="020B0604020202020204" pitchFamily="34" charset="0"/>
              </a:rPr>
              <a:t>DOBLE VIRAL SARAMPIÓN-RUBÉOLA </a:t>
            </a:r>
            <a:endParaRPr lang="es-CO" dirty="0">
              <a:solidFill>
                <a:schemeClr val="bg1"/>
              </a:solidFill>
              <a:latin typeface="Arial" panose="020B0604020202020204" pitchFamily="34" charset="0"/>
              <a:cs typeface="Arial" panose="020B0604020202020204" pitchFamily="34" charset="0"/>
            </a:endParaRPr>
          </a:p>
        </p:txBody>
      </p:sp>
      <p:pic>
        <p:nvPicPr>
          <p:cNvPr id="7170" name="Picture 2" descr="Vacunación e Inmunización: Aspectos Generales y Clasificación de Vacunas |  PPT">
            <a:extLst>
              <a:ext uri="{FF2B5EF4-FFF2-40B4-BE49-F238E27FC236}">
                <a16:creationId xmlns:a16="http://schemas.microsoft.com/office/drawing/2014/main" id="{52007B5B-DC82-49B9-A2F3-39E8CE7F228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17619" t="35477" r="17143" b="8650"/>
          <a:stretch/>
        </p:blipFill>
        <p:spPr bwMode="auto">
          <a:xfrm>
            <a:off x="6778174" y="4932131"/>
            <a:ext cx="2793441" cy="17943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Google Shape;555;p81">
            <a:extLst>
              <a:ext uri="{FF2B5EF4-FFF2-40B4-BE49-F238E27FC236}">
                <a16:creationId xmlns:a16="http://schemas.microsoft.com/office/drawing/2014/main" id="{A7537C4B-9874-4204-9311-DE733E759176}"/>
              </a:ext>
            </a:extLst>
          </p:cNvPr>
          <p:cNvPicPr preferRelativeResize="0"/>
          <p:nvPr/>
        </p:nvPicPr>
        <p:blipFill rotWithShape="1">
          <a:blip r:embed="rId4">
            <a:alphaModFix/>
          </a:blip>
          <a:srcRect t="71629" r="9649" b="5780"/>
          <a:stretch/>
        </p:blipFill>
        <p:spPr>
          <a:xfrm>
            <a:off x="2224402" y="5497890"/>
            <a:ext cx="3528947" cy="662807"/>
          </a:xfrm>
          <a:prstGeom prst="rect">
            <a:avLst/>
          </a:prstGeom>
          <a:noFill/>
          <a:ln>
            <a:noFill/>
          </a:ln>
        </p:spPr>
      </p:pic>
    </p:spTree>
    <p:extLst>
      <p:ext uri="{BB962C8B-B14F-4D97-AF65-F5344CB8AC3E}">
        <p14:creationId xmlns:p14="http://schemas.microsoft.com/office/powerpoint/2010/main" val="1791082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3"/>
          <p:cNvSpPr txBox="1"/>
          <p:nvPr/>
        </p:nvSpPr>
        <p:spPr>
          <a:xfrm>
            <a:off x="965200" y="285360"/>
            <a:ext cx="10261600" cy="461624"/>
          </a:xfrm>
          <a:prstGeom prst="rect">
            <a:avLst/>
          </a:prstGeom>
          <a:solidFill>
            <a:schemeClr val="tx2">
              <a:lumMod val="20000"/>
              <a:lumOff val="80000"/>
            </a:schemeClr>
          </a:solidFill>
          <a:ln>
            <a:noFill/>
          </a:ln>
        </p:spPr>
        <p:txBody>
          <a:bodyPr spcFirstLastPara="1" wrap="square" lIns="91425" tIns="45700" rIns="91425" bIns="45700" anchor="t" anchorCtr="0">
            <a:spAutoFit/>
          </a:bodyPr>
          <a:lstStyle/>
          <a:p>
            <a:pPr algn="ctr"/>
            <a:r>
              <a:rPr lang="es-CO" sz="2400" b="1" dirty="0">
                <a:solidFill>
                  <a:schemeClr val="dk1"/>
                </a:solidFill>
                <a:latin typeface="Arial" panose="020B0604020202020204" pitchFamily="34" charset="0"/>
                <a:ea typeface="Calibri"/>
                <a:cs typeface="Arial" panose="020B0604020202020204" pitchFamily="34" charset="0"/>
                <a:sym typeface="Calibri"/>
              </a:rPr>
              <a:t>Vacuna </a:t>
            </a:r>
            <a:r>
              <a:rPr lang="es-CO" sz="2400" b="1" dirty="0" err="1">
                <a:solidFill>
                  <a:schemeClr val="dk1"/>
                </a:solidFill>
                <a:latin typeface="Arial" panose="020B0604020202020204" pitchFamily="34" charset="0"/>
                <a:ea typeface="Calibri"/>
                <a:cs typeface="Arial" panose="020B0604020202020204" pitchFamily="34" charset="0"/>
                <a:sym typeface="Calibri"/>
              </a:rPr>
              <a:t>TdaP</a:t>
            </a:r>
            <a:r>
              <a:rPr lang="es-CO" sz="2400" b="1" dirty="0">
                <a:solidFill>
                  <a:schemeClr val="dk1"/>
                </a:solidFill>
                <a:latin typeface="Arial" panose="020B0604020202020204" pitchFamily="34" charset="0"/>
                <a:ea typeface="Calibri"/>
                <a:cs typeface="Arial" panose="020B0604020202020204" pitchFamily="34" charset="0"/>
                <a:sym typeface="Calibri"/>
              </a:rPr>
              <a:t> (Tétanos - Difteria - Tos ferina acelular) para gestantes.</a:t>
            </a:r>
            <a:endParaRPr sz="1600" dirty="0">
              <a:latin typeface="Arial" panose="020B0604020202020204" pitchFamily="34" charset="0"/>
              <a:cs typeface="Arial" panose="020B0604020202020204" pitchFamily="34" charset="0"/>
            </a:endParaRPr>
          </a:p>
        </p:txBody>
      </p:sp>
      <p:pic>
        <p:nvPicPr>
          <p:cNvPr id="460" name="Google Shape;460;p63"/>
          <p:cNvPicPr preferRelativeResize="0"/>
          <p:nvPr/>
        </p:nvPicPr>
        <p:blipFill rotWithShape="1">
          <a:blip r:embed="rId3">
            <a:alphaModFix/>
            <a:extLst>
              <a:ext uri="{BEBA8EAE-BF5A-486C-A8C5-ECC9F3942E4B}">
                <a14:imgProps xmlns:a14="http://schemas.microsoft.com/office/drawing/2010/main">
                  <a14:imgLayer r:embed="rId4">
                    <a14:imgEffect>
                      <a14:brightnessContrast bright="20000" contrast="20000"/>
                    </a14:imgEffect>
                  </a14:imgLayer>
                </a14:imgProps>
              </a:ext>
            </a:extLst>
          </a:blip>
          <a:srcRect l="10625" r="21650" b="14128"/>
          <a:stretch/>
        </p:blipFill>
        <p:spPr>
          <a:xfrm>
            <a:off x="1248229" y="2472813"/>
            <a:ext cx="3888432" cy="2272935"/>
          </a:xfrm>
          <a:prstGeom prst="rect">
            <a:avLst/>
          </a:prstGeom>
          <a:noFill/>
          <a:ln>
            <a:noFill/>
          </a:ln>
        </p:spPr>
      </p:pic>
      <p:pic>
        <p:nvPicPr>
          <p:cNvPr id="5" name="Google Shape;465;p64">
            <a:extLst>
              <a:ext uri="{FF2B5EF4-FFF2-40B4-BE49-F238E27FC236}">
                <a16:creationId xmlns:a16="http://schemas.microsoft.com/office/drawing/2014/main" id="{282017A0-DA80-4BFE-A7D9-E98263B906B2}"/>
              </a:ext>
            </a:extLst>
          </p:cNvPr>
          <p:cNvPicPr preferRelativeResize="0"/>
          <p:nvPr/>
        </p:nvPicPr>
        <p:blipFill rotWithShape="1">
          <a:blip r:embed="rId5">
            <a:alphaModFix/>
          </a:blip>
          <a:srcRect/>
          <a:stretch/>
        </p:blipFill>
        <p:spPr>
          <a:xfrm>
            <a:off x="6237310" y="3047423"/>
            <a:ext cx="4570550" cy="1698325"/>
          </a:xfrm>
          <a:prstGeom prst="rect">
            <a:avLst/>
          </a:prstGeom>
          <a:noFill/>
          <a:ln>
            <a:noFill/>
          </a:ln>
        </p:spPr>
      </p:pic>
      <p:pic>
        <p:nvPicPr>
          <p:cNvPr id="6" name="Google Shape;466;p64">
            <a:extLst>
              <a:ext uri="{FF2B5EF4-FFF2-40B4-BE49-F238E27FC236}">
                <a16:creationId xmlns:a16="http://schemas.microsoft.com/office/drawing/2014/main" id="{68E47E3E-13B7-40C6-8969-D011F8B9F5D4}"/>
              </a:ext>
            </a:extLst>
          </p:cNvPr>
          <p:cNvPicPr preferRelativeResize="0"/>
          <p:nvPr/>
        </p:nvPicPr>
        <p:blipFill rotWithShape="1">
          <a:blip r:embed="rId6">
            <a:alphaModFix/>
          </a:blip>
          <a:srcRect t="50000" b="27006"/>
          <a:stretch/>
        </p:blipFill>
        <p:spPr>
          <a:xfrm>
            <a:off x="6237310" y="1404856"/>
            <a:ext cx="4570551" cy="1470700"/>
          </a:xfrm>
          <a:prstGeom prst="rect">
            <a:avLst/>
          </a:prstGeom>
          <a:noFill/>
          <a:ln>
            <a:noFill/>
          </a:ln>
        </p:spPr>
      </p:pic>
      <p:sp>
        <p:nvSpPr>
          <p:cNvPr id="7" name="Google Shape;467;p64">
            <a:extLst>
              <a:ext uri="{FF2B5EF4-FFF2-40B4-BE49-F238E27FC236}">
                <a16:creationId xmlns:a16="http://schemas.microsoft.com/office/drawing/2014/main" id="{5EBD3675-011B-4B30-961B-29AD4CF91375}"/>
              </a:ext>
            </a:extLst>
          </p:cNvPr>
          <p:cNvSpPr/>
          <p:nvPr/>
        </p:nvSpPr>
        <p:spPr>
          <a:xfrm>
            <a:off x="6237310" y="5031874"/>
            <a:ext cx="4570550" cy="830956"/>
          </a:xfrm>
          <a:prstGeom prst="rect">
            <a:avLst/>
          </a:prstGeom>
          <a:solidFill>
            <a:srgbClr val="FFFFFF"/>
          </a:solidFill>
          <a:ln>
            <a:noFill/>
          </a:ln>
        </p:spPr>
        <p:txBody>
          <a:bodyPr spcFirstLastPara="1" wrap="square" lIns="91425" tIns="45700" rIns="91425" bIns="45700" anchor="ctr" anchorCtr="0">
            <a:spAutoFit/>
          </a:bodyPr>
          <a:lstStyle/>
          <a:p>
            <a:pPr indent="-95250" algn="just">
              <a:buClr>
                <a:schemeClr val="dk1"/>
              </a:buClr>
              <a:buSzPts val="1500"/>
            </a:pPr>
            <a:r>
              <a:rPr lang="es-CO" sz="1600" b="1" dirty="0">
                <a:solidFill>
                  <a:schemeClr val="dk1"/>
                </a:solidFill>
                <a:latin typeface="Arial Narrow"/>
                <a:ea typeface="Arial Narrow"/>
                <a:cs typeface="Arial Narrow"/>
                <a:sym typeface="Arial Narrow"/>
              </a:rPr>
              <a:t>Vacuna contra </a:t>
            </a:r>
            <a:r>
              <a:rPr lang="es-CO" sz="1600" b="1" dirty="0" err="1">
                <a:solidFill>
                  <a:schemeClr val="dk1"/>
                </a:solidFill>
                <a:latin typeface="Arial Narrow"/>
                <a:ea typeface="Arial Narrow"/>
                <a:cs typeface="Arial Narrow"/>
                <a:sym typeface="Arial Narrow"/>
              </a:rPr>
              <a:t>dTaP</a:t>
            </a:r>
            <a:r>
              <a:rPr lang="es-CO" sz="1600" b="1" dirty="0">
                <a:solidFill>
                  <a:schemeClr val="dk1"/>
                </a:solidFill>
                <a:latin typeface="Arial Narrow"/>
                <a:ea typeface="Arial Narrow"/>
                <a:cs typeface="Arial Narrow"/>
                <a:sym typeface="Arial Narrow"/>
              </a:rPr>
              <a:t> (acelular de </a:t>
            </a:r>
            <a:r>
              <a:rPr lang="es-CO" sz="1600" b="1" dirty="0" err="1">
                <a:solidFill>
                  <a:schemeClr val="dk1"/>
                </a:solidFill>
                <a:latin typeface="Arial Narrow"/>
                <a:ea typeface="Arial Narrow"/>
                <a:cs typeface="Arial Narrow"/>
                <a:sym typeface="Arial Narrow"/>
              </a:rPr>
              <a:t>Pertussis</a:t>
            </a:r>
            <a:r>
              <a:rPr lang="es-CO" sz="1600" b="1" dirty="0">
                <a:solidFill>
                  <a:schemeClr val="dk1"/>
                </a:solidFill>
                <a:latin typeface="Arial Narrow"/>
                <a:ea typeface="Arial Narrow"/>
                <a:cs typeface="Arial Narrow"/>
                <a:sym typeface="Arial Narrow"/>
              </a:rPr>
              <a:t> adultos):</a:t>
            </a:r>
            <a:r>
              <a:rPr lang="es-CO" sz="1600" dirty="0">
                <a:solidFill>
                  <a:schemeClr val="dk1"/>
                </a:solidFill>
                <a:latin typeface="Arial Narrow"/>
                <a:ea typeface="Arial Narrow"/>
                <a:cs typeface="Arial Narrow"/>
                <a:sym typeface="Arial Narrow"/>
              </a:rPr>
              <a:t> En zonas rurales dispersas y de difícil acceso se puede aplicar la vacuna a partir de la semana 20 de edad gestacional.  </a:t>
            </a:r>
            <a:endParaRPr sz="2400" dirty="0">
              <a:solidFill>
                <a:srgbClr val="FF0000"/>
              </a:solidFill>
              <a:latin typeface="Arial"/>
              <a:ea typeface="Arial"/>
              <a:cs typeface="Arial"/>
              <a:sym typeface="Arial"/>
            </a:endParaRPr>
          </a:p>
        </p:txBody>
      </p:sp>
    </p:spTree>
    <p:extLst>
      <p:ext uri="{BB962C8B-B14F-4D97-AF65-F5344CB8AC3E}">
        <p14:creationId xmlns:p14="http://schemas.microsoft.com/office/powerpoint/2010/main" val="16947883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83"/>
          <p:cNvPicPr preferRelativeResize="0"/>
          <p:nvPr/>
        </p:nvPicPr>
        <p:blipFill rotWithShape="1">
          <a:blip r:embed="rId3">
            <a:alphaModFix/>
          </a:blip>
          <a:srcRect t="21082" b="14256"/>
          <a:stretch/>
        </p:blipFill>
        <p:spPr>
          <a:xfrm>
            <a:off x="1609724" y="1785371"/>
            <a:ext cx="8972550" cy="3983946"/>
          </a:xfrm>
          <a:prstGeom prst="rect">
            <a:avLst/>
          </a:prstGeom>
          <a:noFill/>
          <a:ln>
            <a:noFill/>
          </a:ln>
        </p:spPr>
      </p:pic>
      <p:sp>
        <p:nvSpPr>
          <p:cNvPr id="566" name="Google Shape;566;p83"/>
          <p:cNvSpPr txBox="1"/>
          <p:nvPr/>
        </p:nvSpPr>
        <p:spPr>
          <a:xfrm>
            <a:off x="2532179" y="562476"/>
            <a:ext cx="7127641" cy="486342"/>
          </a:xfrm>
          <a:prstGeom prst="rect">
            <a:avLst/>
          </a:prstGeom>
          <a:solidFill>
            <a:schemeClr val="tx2">
              <a:lumMod val="20000"/>
              <a:lumOff val="80000"/>
            </a:schemeClr>
          </a:solidFill>
          <a:ln>
            <a:noFill/>
          </a:ln>
        </p:spPr>
        <p:txBody>
          <a:bodyPr spcFirstLastPara="1" wrap="square" lIns="91425" tIns="45700" rIns="91425" bIns="45700" anchor="t" anchorCtr="0">
            <a:noAutofit/>
          </a:bodyPr>
          <a:lstStyle/>
          <a:p>
            <a:pPr algn="ctr">
              <a:buClr>
                <a:schemeClr val="dk1"/>
              </a:buClr>
              <a:buSzPts val="2800"/>
            </a:pPr>
            <a:r>
              <a:rPr lang="es-CO" sz="2400" b="1" dirty="0">
                <a:solidFill>
                  <a:schemeClr val="dk1"/>
                </a:solidFill>
                <a:latin typeface="Arial" panose="020B0604020202020204" pitchFamily="34" charset="0"/>
                <a:ea typeface="Arial Narrow"/>
                <a:cs typeface="Arial" panose="020B0604020202020204" pitchFamily="34" charset="0"/>
                <a:sym typeface="Arial Narrow"/>
              </a:rPr>
              <a:t>VACUNA TOXOIDE TETANICO DIFTERICO (</a:t>
            </a:r>
            <a:r>
              <a:rPr lang="es-CO" sz="2400" b="1" dirty="0" err="1">
                <a:solidFill>
                  <a:schemeClr val="dk1"/>
                </a:solidFill>
                <a:latin typeface="Arial" panose="020B0604020202020204" pitchFamily="34" charset="0"/>
                <a:ea typeface="Arial Narrow"/>
                <a:cs typeface="Arial" panose="020B0604020202020204" pitchFamily="34" charset="0"/>
                <a:sym typeface="Arial Narrow"/>
              </a:rPr>
              <a:t>Td</a:t>
            </a:r>
            <a:r>
              <a:rPr lang="es-CO" sz="2400" b="1" dirty="0">
                <a:solidFill>
                  <a:schemeClr val="dk1"/>
                </a:solidFill>
                <a:latin typeface="Arial" panose="020B0604020202020204" pitchFamily="34" charset="0"/>
                <a:ea typeface="Arial Narrow"/>
                <a:cs typeface="Arial" panose="020B0604020202020204" pitchFamily="34" charset="0"/>
                <a:sym typeface="Arial Narrow"/>
              </a:rPr>
              <a:t>)</a:t>
            </a:r>
            <a:endParaRPr sz="2400" b="1" dirty="0">
              <a:solidFill>
                <a:schemeClr val="dk1"/>
              </a:solidFill>
              <a:latin typeface="Arial" panose="020B0604020202020204" pitchFamily="34" charset="0"/>
              <a:ea typeface="Arial Narrow"/>
              <a:cs typeface="Arial" panose="020B0604020202020204" pitchFamily="34" charset="0"/>
              <a:sym typeface="Arial Narrow"/>
            </a:endParaRPr>
          </a:p>
        </p:txBody>
      </p:sp>
      <p:sp>
        <p:nvSpPr>
          <p:cNvPr id="6" name="1 CuadroTexto">
            <a:extLst>
              <a:ext uri="{FF2B5EF4-FFF2-40B4-BE49-F238E27FC236}">
                <a16:creationId xmlns:a16="http://schemas.microsoft.com/office/drawing/2014/main" id="{01BC4878-83C7-49ED-B96D-8FEE93FD4121}"/>
              </a:ext>
            </a:extLst>
          </p:cNvPr>
          <p:cNvSpPr txBox="1"/>
          <p:nvPr/>
        </p:nvSpPr>
        <p:spPr>
          <a:xfrm>
            <a:off x="4797469" y="3315679"/>
            <a:ext cx="3432130" cy="400110"/>
          </a:xfrm>
          <a:prstGeom prst="rect">
            <a:avLst/>
          </a:prstGeom>
          <a:solidFill>
            <a:schemeClr val="tx1"/>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2000" b="1" dirty="0">
                <a:latin typeface="Arial Narrow" pitchFamily="34" charset="0"/>
              </a:rPr>
              <a:t>Mujeres de 10-49 AÑOS</a:t>
            </a:r>
          </a:p>
        </p:txBody>
      </p:sp>
      <p:sp>
        <p:nvSpPr>
          <p:cNvPr id="2" name="Rectángulo 1">
            <a:extLst>
              <a:ext uri="{FF2B5EF4-FFF2-40B4-BE49-F238E27FC236}">
                <a16:creationId xmlns:a16="http://schemas.microsoft.com/office/drawing/2014/main" id="{2B1A95A8-0380-4845-B592-8F9A4FE52BB7}"/>
              </a:ext>
            </a:extLst>
          </p:cNvPr>
          <p:cNvSpPr/>
          <p:nvPr/>
        </p:nvSpPr>
        <p:spPr>
          <a:xfrm>
            <a:off x="2177142" y="3686761"/>
            <a:ext cx="725714" cy="2320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CuadroTexto 2">
            <a:extLst>
              <a:ext uri="{FF2B5EF4-FFF2-40B4-BE49-F238E27FC236}">
                <a16:creationId xmlns:a16="http://schemas.microsoft.com/office/drawing/2014/main" id="{6A213AA6-BA69-4CA7-BE31-81D25B5653AE}"/>
              </a:ext>
            </a:extLst>
          </p:cNvPr>
          <p:cNvSpPr txBox="1"/>
          <p:nvPr/>
        </p:nvSpPr>
        <p:spPr>
          <a:xfrm>
            <a:off x="4652326" y="5399985"/>
            <a:ext cx="3678873" cy="369332"/>
          </a:xfrm>
          <a:prstGeom prst="rect">
            <a:avLst/>
          </a:prstGeom>
          <a:solidFill>
            <a:schemeClr val="tx1"/>
          </a:solidFill>
          <a:ln>
            <a:noFill/>
          </a:ln>
        </p:spPr>
        <p:txBody>
          <a:bodyPr wrap="square" rtlCol="0">
            <a:spAutoFit/>
          </a:bodyPr>
          <a:lstStyle/>
          <a:p>
            <a:r>
              <a:rPr lang="es-MX" b="1" dirty="0">
                <a:solidFill>
                  <a:schemeClr val="bg1"/>
                </a:solidFill>
                <a:latin typeface="Arial" panose="020B0604020202020204" pitchFamily="34" charset="0"/>
                <a:cs typeface="Arial" panose="020B0604020202020204" pitchFamily="34" charset="0"/>
              </a:rPr>
              <a:t>Deltoides </a:t>
            </a:r>
            <a:endParaRPr lang="es-CO"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40719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84"/>
          <p:cNvPicPr preferRelativeResize="0"/>
          <p:nvPr/>
        </p:nvPicPr>
        <p:blipFill rotWithShape="1">
          <a:blip r:embed="rId3">
            <a:alphaModFix/>
          </a:blip>
          <a:srcRect t="18500"/>
          <a:stretch/>
        </p:blipFill>
        <p:spPr>
          <a:xfrm>
            <a:off x="1045367" y="1323769"/>
            <a:ext cx="6066970" cy="4210462"/>
          </a:xfrm>
          <a:prstGeom prst="rect">
            <a:avLst/>
          </a:prstGeom>
          <a:noFill/>
          <a:ln>
            <a:noFill/>
          </a:ln>
        </p:spPr>
      </p:pic>
      <p:sp>
        <p:nvSpPr>
          <p:cNvPr id="3" name="3 CuadroTexto">
            <a:extLst>
              <a:ext uri="{FF2B5EF4-FFF2-40B4-BE49-F238E27FC236}">
                <a16:creationId xmlns:a16="http://schemas.microsoft.com/office/drawing/2014/main" id="{2A190002-123C-4087-9C0E-ED536DF76CDB}"/>
              </a:ext>
            </a:extLst>
          </p:cNvPr>
          <p:cNvSpPr txBox="1"/>
          <p:nvPr/>
        </p:nvSpPr>
        <p:spPr>
          <a:xfrm>
            <a:off x="7561943" y="1690062"/>
            <a:ext cx="4252685" cy="3477875"/>
          </a:xfrm>
          <a:prstGeom prst="rect">
            <a:avLst/>
          </a:prstGeom>
          <a:noFill/>
        </p:spPr>
        <p:txBody>
          <a:bodyPr wrap="square" rtlCol="0">
            <a:spAutoFit/>
          </a:bodyPr>
          <a:lstStyle/>
          <a:p>
            <a:r>
              <a:rPr lang="es-CO" sz="2000" b="1" dirty="0">
                <a:latin typeface="Arial" panose="020B0604020202020204" pitchFamily="34" charset="0"/>
                <a:cs typeface="Arial" panose="020B0604020202020204" pitchFamily="34" charset="0"/>
              </a:rPr>
              <a:t>Td1a: A partir de los 10 años</a:t>
            </a:r>
          </a:p>
          <a:p>
            <a:endParaRPr lang="es-CO" sz="2000" b="1" dirty="0">
              <a:latin typeface="Arial" panose="020B0604020202020204" pitchFamily="34" charset="0"/>
              <a:cs typeface="Arial" panose="020B0604020202020204" pitchFamily="34" charset="0"/>
            </a:endParaRPr>
          </a:p>
          <a:p>
            <a:r>
              <a:rPr lang="es-CO" sz="2000" b="1" dirty="0">
                <a:latin typeface="Arial" panose="020B0604020202020204" pitchFamily="34" charset="0"/>
                <a:cs typeface="Arial" panose="020B0604020202020204" pitchFamily="34" charset="0"/>
              </a:rPr>
              <a:t>Td2a: Al  mes de la Td1a</a:t>
            </a:r>
          </a:p>
          <a:p>
            <a:endParaRPr lang="es-CO" sz="2000" b="1" dirty="0">
              <a:latin typeface="Arial" panose="020B0604020202020204" pitchFamily="34" charset="0"/>
              <a:cs typeface="Arial" panose="020B0604020202020204" pitchFamily="34" charset="0"/>
            </a:endParaRPr>
          </a:p>
          <a:p>
            <a:r>
              <a:rPr lang="es-CO" sz="2000" b="1" dirty="0">
                <a:latin typeface="Arial" panose="020B0604020202020204" pitchFamily="34" charset="0"/>
                <a:cs typeface="Arial" panose="020B0604020202020204" pitchFamily="34" charset="0"/>
              </a:rPr>
              <a:t>Td3a: Al los 6 meses de la Td2a</a:t>
            </a:r>
          </a:p>
          <a:p>
            <a:endParaRPr lang="es-CO" sz="2000" b="1" dirty="0">
              <a:latin typeface="Arial" panose="020B0604020202020204" pitchFamily="34" charset="0"/>
              <a:cs typeface="Arial" panose="020B0604020202020204" pitchFamily="34" charset="0"/>
            </a:endParaRPr>
          </a:p>
          <a:p>
            <a:r>
              <a:rPr lang="es-CO" sz="2000" b="1" dirty="0">
                <a:latin typeface="Arial" panose="020B0604020202020204" pitchFamily="34" charset="0"/>
                <a:cs typeface="Arial" panose="020B0604020202020204" pitchFamily="34" charset="0"/>
              </a:rPr>
              <a:t>Td4a: Al año de la Td3a</a:t>
            </a:r>
          </a:p>
          <a:p>
            <a:endParaRPr lang="es-CO" sz="2000" b="1" dirty="0">
              <a:latin typeface="Arial" panose="020B0604020202020204" pitchFamily="34" charset="0"/>
              <a:cs typeface="Arial" panose="020B0604020202020204" pitchFamily="34" charset="0"/>
            </a:endParaRPr>
          </a:p>
          <a:p>
            <a:r>
              <a:rPr lang="es-CO" sz="2000" b="1" dirty="0">
                <a:latin typeface="Arial" panose="020B0604020202020204" pitchFamily="34" charset="0"/>
                <a:cs typeface="Arial" panose="020B0604020202020204" pitchFamily="34" charset="0"/>
              </a:rPr>
              <a:t>Td5a: Al año de la Td4a</a:t>
            </a:r>
          </a:p>
          <a:p>
            <a:endParaRPr lang="es-CO" sz="2000" b="1" dirty="0">
              <a:latin typeface="Arial" panose="020B0604020202020204" pitchFamily="34" charset="0"/>
              <a:cs typeface="Arial" panose="020B0604020202020204" pitchFamily="34" charset="0"/>
            </a:endParaRPr>
          </a:p>
          <a:p>
            <a:r>
              <a:rPr lang="es-CO" sz="2000" b="1" dirty="0" err="1">
                <a:latin typeface="Arial" panose="020B0604020202020204" pitchFamily="34" charset="0"/>
                <a:cs typeface="Arial" panose="020B0604020202020204" pitchFamily="34" charset="0"/>
              </a:rPr>
              <a:t>Td</a:t>
            </a:r>
            <a:r>
              <a:rPr lang="es-CO" sz="2000" b="1" dirty="0">
                <a:latin typeface="Arial" panose="020B0604020202020204" pitchFamily="34" charset="0"/>
                <a:cs typeface="Arial" panose="020B0604020202020204" pitchFamily="34" charset="0"/>
              </a:rPr>
              <a:t> </a:t>
            </a:r>
            <a:r>
              <a:rPr lang="es-CO" sz="2000" b="1" dirty="0" err="1">
                <a:latin typeface="Arial" panose="020B0604020202020204" pitchFamily="34" charset="0"/>
                <a:cs typeface="Arial" panose="020B0604020202020204" pitchFamily="34" charset="0"/>
              </a:rPr>
              <a:t>Ref</a:t>
            </a:r>
            <a:r>
              <a:rPr lang="es-CO" sz="2000" b="1" dirty="0">
                <a:latin typeface="Arial" panose="020B0604020202020204" pitchFamily="34" charset="0"/>
                <a:cs typeface="Arial" panose="020B0604020202020204" pitchFamily="34" charset="0"/>
              </a:rPr>
              <a:t>: Cada 10 años</a:t>
            </a:r>
          </a:p>
        </p:txBody>
      </p:sp>
    </p:spTree>
    <p:extLst>
      <p:ext uri="{BB962C8B-B14F-4D97-AF65-F5344CB8AC3E}">
        <p14:creationId xmlns:p14="http://schemas.microsoft.com/office/powerpoint/2010/main" val="35783956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F28E5BC7-0D4A-48F7-A5ED-76F27EE3BF09}"/>
              </a:ext>
            </a:extLst>
          </p:cNvPr>
          <p:cNvPicPr>
            <a:picLocks noChangeAspect="1"/>
          </p:cNvPicPr>
          <p:nvPr/>
        </p:nvPicPr>
        <p:blipFill rotWithShape="1">
          <a:blip r:embed="rId2"/>
          <a:srcRect l="33125" t="21111" r="18015" b="12593"/>
          <a:stretch/>
        </p:blipFill>
        <p:spPr>
          <a:xfrm>
            <a:off x="0" y="0"/>
            <a:ext cx="12192000" cy="6863155"/>
          </a:xfrm>
          <a:prstGeom prst="rect">
            <a:avLst/>
          </a:prstGeom>
        </p:spPr>
      </p:pic>
    </p:spTree>
    <p:extLst>
      <p:ext uri="{BB962C8B-B14F-4D97-AF65-F5344CB8AC3E}">
        <p14:creationId xmlns:p14="http://schemas.microsoft.com/office/powerpoint/2010/main" val="3503299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pic>
        <p:nvPicPr>
          <p:cNvPr id="3" name="Imagen 2">
            <a:extLst>
              <a:ext uri="{FF2B5EF4-FFF2-40B4-BE49-F238E27FC236}">
                <a16:creationId xmlns:a16="http://schemas.microsoft.com/office/drawing/2014/main" id="{2E4EDAE6-291A-435A-8C1D-C78A95C77BB9}"/>
              </a:ext>
            </a:extLst>
          </p:cNvPr>
          <p:cNvPicPr>
            <a:picLocks noChangeAspect="1"/>
          </p:cNvPicPr>
          <p:nvPr/>
        </p:nvPicPr>
        <p:blipFill rotWithShape="1">
          <a:blip r:embed="rId3"/>
          <a:srcRect l="19048" t="32381" r="16875" b="31250"/>
          <a:stretch/>
        </p:blipFill>
        <p:spPr>
          <a:xfrm>
            <a:off x="1098072" y="1616755"/>
            <a:ext cx="10199055" cy="3624489"/>
          </a:xfrm>
          <a:prstGeom prst="rect">
            <a:avLst/>
          </a:prstGeom>
        </p:spPr>
      </p:pic>
    </p:spTree>
    <p:extLst>
      <p:ext uri="{BB962C8B-B14F-4D97-AF65-F5344CB8AC3E}">
        <p14:creationId xmlns:p14="http://schemas.microsoft.com/office/powerpoint/2010/main" val="3036638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2" name="Google Shape;52;g1f0abcbe31b_0_1"/>
          <p:cNvSpPr txBox="1"/>
          <p:nvPr/>
        </p:nvSpPr>
        <p:spPr>
          <a:xfrm>
            <a:off x="3670127" y="515381"/>
            <a:ext cx="5154000" cy="523180"/>
          </a:xfrm>
          <a:prstGeom prst="rect">
            <a:avLst/>
          </a:prstGeom>
          <a:solidFill>
            <a:schemeClr val="tx2">
              <a:lumMod val="20000"/>
              <a:lumOff val="80000"/>
            </a:schemeClr>
          </a:solidFill>
          <a:ln>
            <a:noFill/>
          </a:ln>
        </p:spPr>
        <p:txBody>
          <a:bodyPr spcFirstLastPara="1" wrap="square" lIns="91425" tIns="45700" rIns="91425" bIns="45700" anchor="t" anchorCtr="0">
            <a:spAutoFit/>
          </a:bodyPr>
          <a:lstStyle/>
          <a:p>
            <a:pPr algn="ctr"/>
            <a:r>
              <a:rPr lang="es-CO" sz="2800" b="1" dirty="0">
                <a:solidFill>
                  <a:schemeClr val="bg1"/>
                </a:solidFill>
                <a:latin typeface="Arial"/>
                <a:ea typeface="Arial"/>
                <a:cs typeface="Arial"/>
                <a:sym typeface="Arial"/>
              </a:rPr>
              <a:t>Servicios de vacunación</a:t>
            </a:r>
            <a:endParaRPr sz="2800" b="1" dirty="0">
              <a:solidFill>
                <a:schemeClr val="bg1"/>
              </a:solidFill>
              <a:latin typeface="Arial"/>
              <a:ea typeface="Arial"/>
              <a:cs typeface="Arial"/>
              <a:sym typeface="Arial"/>
            </a:endParaRPr>
          </a:p>
        </p:txBody>
      </p:sp>
      <p:sp>
        <p:nvSpPr>
          <p:cNvPr id="53" name="Google Shape;53;g1f0abcbe31b_0_1"/>
          <p:cNvSpPr txBox="1"/>
          <p:nvPr/>
        </p:nvSpPr>
        <p:spPr>
          <a:xfrm>
            <a:off x="1436914" y="1294081"/>
            <a:ext cx="4281714" cy="4308831"/>
          </a:xfrm>
          <a:prstGeom prst="rect">
            <a:avLst/>
          </a:prstGeom>
          <a:no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algn="ctr"/>
            <a:r>
              <a:rPr lang="es-MX" sz="2000" b="1" dirty="0">
                <a:latin typeface="Arial"/>
                <a:ea typeface="Arial"/>
                <a:cs typeface="Arial"/>
                <a:sym typeface="Arial"/>
              </a:rPr>
              <a:t>PAI regular y covid-19</a:t>
            </a:r>
          </a:p>
          <a:p>
            <a:pPr algn="just"/>
            <a:endParaRPr lang="es-MX" sz="2000" dirty="0">
              <a:latin typeface="Arial"/>
              <a:ea typeface="Arial"/>
              <a:cs typeface="Arial"/>
              <a:sym typeface="Arial"/>
            </a:endParaRPr>
          </a:p>
          <a:p>
            <a:pPr marL="342900" indent="-342900" algn="just">
              <a:buFont typeface="Arial"/>
              <a:buChar char="•"/>
            </a:pPr>
            <a:r>
              <a:rPr lang="es-MX" sz="2000" err="1">
                <a:latin typeface="Arial"/>
                <a:ea typeface="Arial"/>
                <a:cs typeface="Arial"/>
                <a:sym typeface="Arial"/>
              </a:rPr>
              <a:t>Assbasalud</a:t>
            </a:r>
            <a:r>
              <a:rPr lang="es-MX" sz="2000" dirty="0">
                <a:latin typeface="Arial"/>
                <a:ea typeface="Arial"/>
                <a:cs typeface="Arial"/>
                <a:sym typeface="Arial"/>
              </a:rPr>
              <a:t> ese (6 urbanos + rural) </a:t>
            </a:r>
            <a:r>
              <a:rPr lang="es-CO" dirty="0">
                <a:latin typeface="Arial"/>
                <a:ea typeface="Arial"/>
                <a:cs typeface="Arial"/>
                <a:sym typeface="Arial"/>
              </a:rPr>
              <a:t>Bosque, San José, Prado, Cisco, </a:t>
            </a:r>
            <a:r>
              <a:rPr lang="es-CO" err="1">
                <a:latin typeface="Arial"/>
                <a:ea typeface="Arial"/>
                <a:cs typeface="Arial"/>
                <a:sym typeface="Arial"/>
              </a:rPr>
              <a:t>Asunción,Fátima</a:t>
            </a:r>
            <a:r>
              <a:rPr lang="es-CO" dirty="0">
                <a:latin typeface="Arial"/>
                <a:ea typeface="Arial"/>
                <a:cs typeface="Arial"/>
                <a:sym typeface="Arial"/>
              </a:rPr>
              <a:t>. (Alto bonito, Tablazo, Cabaña, Km 41, San peregrino)</a:t>
            </a:r>
            <a:endParaRPr lang="en-US" dirty="0">
              <a:latin typeface="Arial"/>
              <a:ea typeface="Arial"/>
              <a:cs typeface="Arial"/>
            </a:endParaRPr>
          </a:p>
          <a:p>
            <a:pPr marL="285750" indent="-285750" algn="just">
              <a:buFont typeface="Arial" panose="020B0604020202020204" pitchFamily="34" charset="0"/>
              <a:buChar char="•"/>
            </a:pPr>
            <a:r>
              <a:rPr lang="es-MX" sz="2000" dirty="0">
                <a:latin typeface="Arial"/>
                <a:ea typeface="Arial"/>
                <a:cs typeface="Arial"/>
                <a:sym typeface="Arial"/>
              </a:rPr>
              <a:t>Virrey </a:t>
            </a:r>
            <a:r>
              <a:rPr lang="es-MX" sz="2000" err="1">
                <a:latin typeface="Arial"/>
                <a:ea typeface="Arial"/>
                <a:cs typeface="Arial"/>
                <a:sym typeface="Arial"/>
              </a:rPr>
              <a:t>solis</a:t>
            </a:r>
            <a:endParaRPr lang="es-MX" sz="2000" dirty="0" err="1">
              <a:latin typeface="Arial"/>
              <a:ea typeface="Arial"/>
              <a:cs typeface="Arial"/>
            </a:endParaRPr>
          </a:p>
          <a:p>
            <a:pPr marL="285750" indent="-285750" algn="just">
              <a:buFont typeface="Arial" panose="020B0604020202020204" pitchFamily="34" charset="0"/>
              <a:buChar char="•"/>
            </a:pPr>
            <a:r>
              <a:rPr lang="es-MX" sz="2000" dirty="0">
                <a:latin typeface="Arial"/>
                <a:ea typeface="Arial"/>
                <a:cs typeface="Arial"/>
                <a:sym typeface="Arial"/>
              </a:rPr>
              <a:t>Viva 1ª (laureles y centro)</a:t>
            </a:r>
          </a:p>
          <a:p>
            <a:pPr marL="285750" indent="-285750" algn="just">
              <a:buFont typeface="Arial" panose="020B0604020202020204" pitchFamily="34" charset="0"/>
              <a:buChar char="•"/>
            </a:pPr>
            <a:r>
              <a:rPr lang="es-MX" sz="2000" dirty="0" err="1">
                <a:latin typeface="Arial"/>
                <a:ea typeface="Arial"/>
                <a:cs typeface="Arial"/>
                <a:sym typeface="Arial"/>
              </a:rPr>
              <a:t>Confa</a:t>
            </a:r>
            <a:r>
              <a:rPr lang="es-MX" sz="2000" dirty="0">
                <a:latin typeface="Arial"/>
                <a:ea typeface="Arial"/>
                <a:cs typeface="Arial"/>
                <a:sym typeface="Arial"/>
              </a:rPr>
              <a:t> san Marcel</a:t>
            </a:r>
          </a:p>
          <a:p>
            <a:pPr marL="285750" indent="-285750" algn="just">
              <a:buFont typeface="Arial" panose="020B0604020202020204" pitchFamily="34" charset="0"/>
              <a:buChar char="•"/>
            </a:pPr>
            <a:r>
              <a:rPr lang="es-MX" sz="2000" dirty="0">
                <a:latin typeface="Arial"/>
                <a:ea typeface="Arial"/>
                <a:cs typeface="Arial"/>
                <a:sym typeface="Arial"/>
              </a:rPr>
              <a:t>Clínica de la policía</a:t>
            </a:r>
          </a:p>
          <a:p>
            <a:pPr algn="just"/>
            <a:endParaRPr lang="es-MX" sz="2000" dirty="0">
              <a:latin typeface="Arial"/>
              <a:ea typeface="Arial"/>
              <a:cs typeface="Arial"/>
              <a:sym typeface="Arial"/>
            </a:endParaRPr>
          </a:p>
          <a:p>
            <a:pPr algn="ctr"/>
            <a:r>
              <a:rPr lang="es-MX" sz="2000" b="1" dirty="0">
                <a:latin typeface="Arial"/>
                <a:ea typeface="Arial"/>
                <a:cs typeface="Arial"/>
                <a:sym typeface="Arial"/>
              </a:rPr>
              <a:t>GRATIS PARA TODA LA POBLACIÓN OBJETO</a:t>
            </a:r>
            <a:endParaRPr lang="es-MX" sz="2000" dirty="0">
              <a:latin typeface="Arial"/>
              <a:ea typeface="Arial"/>
              <a:cs typeface="Arial"/>
              <a:sym typeface="Arial"/>
            </a:endParaRPr>
          </a:p>
        </p:txBody>
      </p:sp>
      <p:sp>
        <p:nvSpPr>
          <p:cNvPr id="54" name="Google Shape;54;g1f0abcbe31b_0_1"/>
          <p:cNvSpPr txBox="1"/>
          <p:nvPr/>
        </p:nvSpPr>
        <p:spPr>
          <a:xfrm>
            <a:off x="7006406" y="1320897"/>
            <a:ext cx="3630567" cy="1938952"/>
          </a:xfrm>
          <a:prstGeom prst="rect">
            <a:avLst/>
          </a:prstGeom>
          <a:no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algn="ctr"/>
            <a:r>
              <a:rPr lang="es-MX" sz="2000" b="1" dirty="0">
                <a:latin typeface="Arial"/>
                <a:ea typeface="Arial"/>
                <a:cs typeface="Arial"/>
                <a:sym typeface="Arial"/>
              </a:rPr>
              <a:t>PAI regular y de costo</a:t>
            </a:r>
          </a:p>
          <a:p>
            <a:pPr algn="just"/>
            <a:endParaRPr lang="es-MX" sz="2000" dirty="0">
              <a:latin typeface="Arial"/>
              <a:ea typeface="Arial"/>
              <a:cs typeface="Arial"/>
              <a:sym typeface="Arial"/>
            </a:endParaRPr>
          </a:p>
          <a:p>
            <a:pPr marL="342900" indent="-342900" algn="just">
              <a:buFont typeface="Arial" panose="020B0604020202020204" pitchFamily="34" charset="0"/>
              <a:buChar char="•"/>
            </a:pPr>
            <a:r>
              <a:rPr lang="es-MX" sz="2000" dirty="0">
                <a:latin typeface="Arial"/>
                <a:ea typeface="Arial"/>
                <a:cs typeface="Arial"/>
                <a:sym typeface="Arial"/>
              </a:rPr>
              <a:t>IPS universitaria</a:t>
            </a:r>
          </a:p>
          <a:p>
            <a:pPr marL="342900" indent="-342900" algn="just">
              <a:buFont typeface="Arial" panose="020B0604020202020204" pitchFamily="34" charset="0"/>
              <a:buChar char="•"/>
            </a:pPr>
            <a:r>
              <a:rPr lang="es-MX" sz="2000" dirty="0">
                <a:latin typeface="Arial"/>
                <a:ea typeface="Arial"/>
                <a:cs typeface="Arial"/>
                <a:sym typeface="Arial"/>
              </a:rPr>
              <a:t>Laboratorio clínicos de caldas</a:t>
            </a:r>
          </a:p>
          <a:p>
            <a:pPr marL="342900" indent="-342900" algn="just">
              <a:buFont typeface="Arial" panose="020B0604020202020204" pitchFamily="34" charset="0"/>
              <a:buChar char="•"/>
            </a:pPr>
            <a:r>
              <a:rPr lang="es-MX" sz="2000" dirty="0" err="1">
                <a:latin typeface="Arial"/>
                <a:ea typeface="Arial"/>
                <a:cs typeface="Arial"/>
                <a:sym typeface="Arial"/>
              </a:rPr>
              <a:t>Confa</a:t>
            </a:r>
            <a:r>
              <a:rPr lang="es-MX" sz="2000" dirty="0">
                <a:latin typeface="Arial"/>
                <a:ea typeface="Arial"/>
                <a:cs typeface="Arial"/>
                <a:sym typeface="Arial"/>
              </a:rPr>
              <a:t> 50</a:t>
            </a:r>
            <a:endParaRPr sz="2000" dirty="0">
              <a:latin typeface="Arial"/>
              <a:ea typeface="Arial"/>
              <a:cs typeface="Arial"/>
              <a:sym typeface="Arial"/>
            </a:endParaRPr>
          </a:p>
        </p:txBody>
      </p:sp>
      <p:sp>
        <p:nvSpPr>
          <p:cNvPr id="55" name="Google Shape;55;g1f0abcbe31b_0_1"/>
          <p:cNvSpPr txBox="1"/>
          <p:nvPr/>
        </p:nvSpPr>
        <p:spPr>
          <a:xfrm>
            <a:off x="1813358" y="5956551"/>
            <a:ext cx="3299611" cy="400069"/>
          </a:xfrm>
          <a:prstGeom prst="rect">
            <a:avLst/>
          </a:prstGeom>
          <a:no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algn="ctr"/>
            <a:r>
              <a:rPr lang="es-CO" sz="2000" dirty="0">
                <a:latin typeface="Arial"/>
                <a:ea typeface="Arial"/>
                <a:cs typeface="Arial"/>
                <a:sym typeface="Arial"/>
              </a:rPr>
              <a:t>Clínica y hospitales</a:t>
            </a:r>
            <a:endParaRPr sz="2000" dirty="0">
              <a:latin typeface="Arial"/>
              <a:ea typeface="Arial"/>
              <a:cs typeface="Arial"/>
              <a:sym typeface="Arial"/>
            </a:endParaRPr>
          </a:p>
        </p:txBody>
      </p:sp>
      <p:sp>
        <p:nvSpPr>
          <p:cNvPr id="8" name="Google Shape;54;g1f0abcbe31b_0_1">
            <a:extLst>
              <a:ext uri="{FF2B5EF4-FFF2-40B4-BE49-F238E27FC236}">
                <a16:creationId xmlns:a16="http://schemas.microsoft.com/office/drawing/2014/main" id="{6E388F7F-192E-486C-A685-83E1E3D822B7}"/>
              </a:ext>
            </a:extLst>
          </p:cNvPr>
          <p:cNvSpPr txBox="1"/>
          <p:nvPr/>
        </p:nvSpPr>
        <p:spPr>
          <a:xfrm>
            <a:off x="7006406" y="3598152"/>
            <a:ext cx="3630568" cy="2246729"/>
          </a:xfrm>
          <a:prstGeom prst="rect">
            <a:avLst/>
          </a:prstGeom>
          <a:noFill/>
          <a:ln w="9525" cap="flat" cmpd="sng">
            <a:solidFill>
              <a:srgbClr val="0070C0"/>
            </a:solidFill>
            <a:prstDash val="solid"/>
            <a:round/>
            <a:headEnd type="none" w="sm" len="sm"/>
            <a:tailEnd type="none" w="sm" len="sm"/>
          </a:ln>
        </p:spPr>
        <p:txBody>
          <a:bodyPr spcFirstLastPara="1" wrap="square" lIns="91425" tIns="45700" rIns="91425" bIns="45700" anchor="t" anchorCtr="0">
            <a:spAutoFit/>
          </a:bodyPr>
          <a:lstStyle/>
          <a:p>
            <a:pPr algn="ctr"/>
            <a:r>
              <a:rPr lang="es-MX" sz="2000" b="1" dirty="0">
                <a:latin typeface="Arial"/>
                <a:ea typeface="Arial"/>
                <a:cs typeface="Arial"/>
                <a:sym typeface="Arial"/>
              </a:rPr>
              <a:t>Biológicos de costo</a:t>
            </a:r>
          </a:p>
          <a:p>
            <a:pPr algn="just"/>
            <a:endParaRPr lang="es-MX" sz="2000" dirty="0">
              <a:latin typeface="Arial"/>
              <a:ea typeface="Arial"/>
              <a:cs typeface="Arial"/>
              <a:sym typeface="Arial"/>
            </a:endParaRPr>
          </a:p>
          <a:p>
            <a:pPr marL="342900" indent="-342900" algn="just">
              <a:buFont typeface="Arial" panose="020B0604020202020204" pitchFamily="34" charset="0"/>
              <a:buChar char="•"/>
            </a:pPr>
            <a:r>
              <a:rPr lang="es-MX" sz="2000" dirty="0">
                <a:latin typeface="Arial"/>
                <a:ea typeface="Arial"/>
                <a:cs typeface="Arial"/>
                <a:sym typeface="Arial"/>
              </a:rPr>
              <a:t>Unidad de vacunación adultos</a:t>
            </a:r>
          </a:p>
          <a:p>
            <a:pPr marL="342900" indent="-342900" algn="just">
              <a:buFont typeface="Arial" panose="020B0604020202020204" pitchFamily="34" charset="0"/>
              <a:buChar char="•"/>
            </a:pPr>
            <a:r>
              <a:rPr lang="es-MX" sz="2000" dirty="0">
                <a:latin typeface="Arial"/>
                <a:ea typeface="Arial"/>
                <a:cs typeface="Arial"/>
                <a:sym typeface="Arial"/>
              </a:rPr>
              <a:t>Colsanitas</a:t>
            </a:r>
          </a:p>
          <a:p>
            <a:pPr marL="342900" indent="-342900" algn="just">
              <a:buFont typeface="Arial" panose="020B0604020202020204" pitchFamily="34" charset="0"/>
              <a:buChar char="•"/>
            </a:pPr>
            <a:r>
              <a:rPr lang="es-MX" sz="2000" dirty="0">
                <a:latin typeface="Arial"/>
                <a:ea typeface="Arial"/>
                <a:cs typeface="Arial"/>
                <a:sym typeface="Arial"/>
              </a:rPr>
              <a:t>Profamilia</a:t>
            </a:r>
          </a:p>
          <a:p>
            <a:pPr marL="342900" indent="-342900" algn="just">
              <a:buFont typeface="Arial" panose="020B0604020202020204" pitchFamily="34" charset="0"/>
              <a:buChar char="•"/>
            </a:pPr>
            <a:r>
              <a:rPr lang="es-MX" sz="2000" dirty="0">
                <a:latin typeface="Arial"/>
                <a:ea typeface="Arial"/>
                <a:cs typeface="Arial"/>
                <a:sym typeface="Arial"/>
              </a:rPr>
              <a:t>Centro medico Santa María </a:t>
            </a:r>
          </a:p>
        </p:txBody>
      </p:sp>
    </p:spTree>
    <p:extLst>
      <p:ext uri="{BB962C8B-B14F-4D97-AF65-F5344CB8AC3E}">
        <p14:creationId xmlns:p14="http://schemas.microsoft.com/office/powerpoint/2010/main" val="11540461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pic>
        <p:nvPicPr>
          <p:cNvPr id="5" name="Imagen 4">
            <a:extLst>
              <a:ext uri="{FF2B5EF4-FFF2-40B4-BE49-F238E27FC236}">
                <a16:creationId xmlns:a16="http://schemas.microsoft.com/office/drawing/2014/main" id="{4AE67BB3-C8C8-4783-A4D5-E07ADA356B27}"/>
              </a:ext>
            </a:extLst>
          </p:cNvPr>
          <p:cNvPicPr>
            <a:picLocks noChangeAspect="1"/>
          </p:cNvPicPr>
          <p:nvPr/>
        </p:nvPicPr>
        <p:blipFill rotWithShape="1">
          <a:blip r:embed="rId3"/>
          <a:srcRect l="19167" t="40555" r="16875" b="12593"/>
          <a:stretch/>
        </p:blipFill>
        <p:spPr>
          <a:xfrm>
            <a:off x="964246" y="1206500"/>
            <a:ext cx="10263508" cy="4229100"/>
          </a:xfrm>
          <a:prstGeom prst="rect">
            <a:avLst/>
          </a:prstGeom>
        </p:spPr>
      </p:pic>
    </p:spTree>
    <p:extLst>
      <p:ext uri="{BB962C8B-B14F-4D97-AF65-F5344CB8AC3E}">
        <p14:creationId xmlns:p14="http://schemas.microsoft.com/office/powerpoint/2010/main" val="37983873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3" name="Imagen 2">
            <a:extLst>
              <a:ext uri="{FF2B5EF4-FFF2-40B4-BE49-F238E27FC236}">
                <a16:creationId xmlns:a16="http://schemas.microsoft.com/office/drawing/2014/main" id="{02179B34-B656-462D-9AD3-86B867DB9911}"/>
              </a:ext>
            </a:extLst>
          </p:cNvPr>
          <p:cNvPicPr>
            <a:picLocks noChangeAspect="1"/>
          </p:cNvPicPr>
          <p:nvPr/>
        </p:nvPicPr>
        <p:blipFill rotWithShape="1">
          <a:blip r:embed="rId3"/>
          <a:srcRect l="19062" t="41297" r="16875" b="13703"/>
          <a:stretch/>
        </p:blipFill>
        <p:spPr>
          <a:xfrm>
            <a:off x="728290" y="1308100"/>
            <a:ext cx="10735420" cy="4241800"/>
          </a:xfrm>
          <a:prstGeom prst="rect">
            <a:avLst/>
          </a:prstGeom>
        </p:spPr>
      </p:pic>
    </p:spTree>
    <p:extLst>
      <p:ext uri="{BB962C8B-B14F-4D97-AF65-F5344CB8AC3E}">
        <p14:creationId xmlns:p14="http://schemas.microsoft.com/office/powerpoint/2010/main" val="7919367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5" name="Imagen 4">
            <a:extLst>
              <a:ext uri="{FF2B5EF4-FFF2-40B4-BE49-F238E27FC236}">
                <a16:creationId xmlns:a16="http://schemas.microsoft.com/office/drawing/2014/main" id="{8C66111B-9A7C-45E5-95F7-DB15A9ED74A7}"/>
              </a:ext>
            </a:extLst>
          </p:cNvPr>
          <p:cNvPicPr>
            <a:picLocks noChangeAspect="1"/>
          </p:cNvPicPr>
          <p:nvPr/>
        </p:nvPicPr>
        <p:blipFill rotWithShape="1">
          <a:blip r:embed="rId3"/>
          <a:srcRect l="19271" t="21296" r="16770" b="22407"/>
          <a:stretch/>
        </p:blipFill>
        <p:spPr>
          <a:xfrm>
            <a:off x="978693" y="895350"/>
            <a:ext cx="10234613" cy="5067300"/>
          </a:xfrm>
          <a:prstGeom prst="rect">
            <a:avLst/>
          </a:prstGeom>
        </p:spPr>
      </p:pic>
    </p:spTree>
    <p:extLst>
      <p:ext uri="{BB962C8B-B14F-4D97-AF65-F5344CB8AC3E}">
        <p14:creationId xmlns:p14="http://schemas.microsoft.com/office/powerpoint/2010/main" val="14592092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59" name="Google Shape;759;g1f0abcbe31b_1_31"/>
          <p:cNvPicPr preferRelativeResize="0"/>
          <p:nvPr/>
        </p:nvPicPr>
        <p:blipFill>
          <a:blip r:embed="rId3">
            <a:alphaModFix/>
          </a:blip>
          <a:stretch>
            <a:fillRect/>
          </a:stretch>
        </p:blipFill>
        <p:spPr>
          <a:xfrm>
            <a:off x="2167375" y="1752214"/>
            <a:ext cx="7848600" cy="3353575"/>
          </a:xfrm>
          <a:prstGeom prst="rect">
            <a:avLst/>
          </a:prstGeom>
          <a:noFill/>
          <a:ln>
            <a:noFill/>
          </a:ln>
        </p:spPr>
      </p:pic>
    </p:spTree>
    <p:extLst>
      <p:ext uri="{BB962C8B-B14F-4D97-AF65-F5344CB8AC3E}">
        <p14:creationId xmlns:p14="http://schemas.microsoft.com/office/powerpoint/2010/main" val="7970213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Imagen que contiene Diagrama&#10;&#10;Descripción generada automáticamente">
            <a:extLst>
              <a:ext uri="{FF2B5EF4-FFF2-40B4-BE49-F238E27FC236}">
                <a16:creationId xmlns:a16="http://schemas.microsoft.com/office/drawing/2014/main" id="{FD1723A4-A2FD-92BB-87A5-B9E62E65C205}"/>
              </a:ext>
            </a:extLst>
          </p:cNvPr>
          <p:cNvPicPr>
            <a:picLocks noGrp="1" noChangeAspect="1"/>
          </p:cNvPicPr>
          <p:nvPr>
            <p:ph idx="1"/>
          </p:nvPr>
        </p:nvPicPr>
        <p:blipFill>
          <a:blip r:embed="rId2"/>
          <a:stretch>
            <a:fillRect/>
          </a:stretch>
        </p:blipFill>
        <p:spPr>
          <a:xfrm>
            <a:off x="1658281" y="179731"/>
            <a:ext cx="4156094" cy="6486741"/>
          </a:xfrm>
        </p:spPr>
      </p:pic>
      <p:pic>
        <p:nvPicPr>
          <p:cNvPr id="5" name="Imagen 4" descr="Texto, Carta&#10;&#10;Descripción generada automáticamente">
            <a:extLst>
              <a:ext uri="{FF2B5EF4-FFF2-40B4-BE49-F238E27FC236}">
                <a16:creationId xmlns:a16="http://schemas.microsoft.com/office/drawing/2014/main" id="{9B0CA4BC-C6E7-2373-CD26-95B05D8D7C47}"/>
              </a:ext>
            </a:extLst>
          </p:cNvPr>
          <p:cNvPicPr>
            <a:picLocks noChangeAspect="1"/>
          </p:cNvPicPr>
          <p:nvPr/>
        </p:nvPicPr>
        <p:blipFill>
          <a:blip r:embed="rId3"/>
          <a:stretch>
            <a:fillRect/>
          </a:stretch>
        </p:blipFill>
        <p:spPr>
          <a:xfrm>
            <a:off x="6150062" y="185351"/>
            <a:ext cx="4484472" cy="6487299"/>
          </a:xfrm>
          <a:prstGeom prst="rect">
            <a:avLst/>
          </a:prstGeom>
        </p:spPr>
      </p:pic>
    </p:spTree>
    <p:extLst>
      <p:ext uri="{BB962C8B-B14F-4D97-AF65-F5344CB8AC3E}">
        <p14:creationId xmlns:p14="http://schemas.microsoft.com/office/powerpoint/2010/main" val="21619800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EF2C2EF-AB33-915D-FF75-91551EBCD6A2}"/>
              </a:ext>
            </a:extLst>
          </p:cNvPr>
          <p:cNvPicPr>
            <a:picLocks noChangeAspect="1"/>
          </p:cNvPicPr>
          <p:nvPr/>
        </p:nvPicPr>
        <p:blipFill>
          <a:blip r:embed="rId2"/>
          <a:srcRect l="1175" t="1652" r="587"/>
          <a:stretch/>
        </p:blipFill>
        <p:spPr>
          <a:xfrm>
            <a:off x="2656369" y="-10298"/>
            <a:ext cx="7075086" cy="6878598"/>
          </a:xfrm>
          <a:prstGeom prst="rect">
            <a:avLst/>
          </a:prstGeom>
        </p:spPr>
      </p:pic>
    </p:spTree>
    <p:extLst>
      <p:ext uri="{BB962C8B-B14F-4D97-AF65-F5344CB8AC3E}">
        <p14:creationId xmlns:p14="http://schemas.microsoft.com/office/powerpoint/2010/main" val="31492123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áfico&#10;&#10;Descripción generada automáticamente">
            <a:extLst>
              <a:ext uri="{FF2B5EF4-FFF2-40B4-BE49-F238E27FC236}">
                <a16:creationId xmlns:a16="http://schemas.microsoft.com/office/drawing/2014/main" id="{E9C0AF8D-2180-4A36-BEB2-C3406AF04FCE}"/>
              </a:ext>
            </a:extLst>
          </p:cNvPr>
          <p:cNvPicPr>
            <a:picLocks noChangeAspect="1"/>
          </p:cNvPicPr>
          <p:nvPr/>
        </p:nvPicPr>
        <p:blipFill>
          <a:blip r:embed="rId2"/>
          <a:stretch>
            <a:fillRect/>
          </a:stretch>
        </p:blipFill>
        <p:spPr>
          <a:xfrm rot="16200000">
            <a:off x="2601502" y="-2264952"/>
            <a:ext cx="6988996" cy="11518900"/>
          </a:xfrm>
          <a:prstGeom prst="rect">
            <a:avLst/>
          </a:prstGeom>
        </p:spPr>
      </p:pic>
    </p:spTree>
    <p:extLst>
      <p:ext uri="{BB962C8B-B14F-4D97-AF65-F5344CB8AC3E}">
        <p14:creationId xmlns:p14="http://schemas.microsoft.com/office/powerpoint/2010/main" val="30611473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pic>
        <p:nvPicPr>
          <p:cNvPr id="795" name="Google Shape;795;g1f0afc3aae3_0_0"/>
          <p:cNvPicPr preferRelativeResize="0"/>
          <p:nvPr/>
        </p:nvPicPr>
        <p:blipFill rotWithShape="1">
          <a:blip r:embed="rId3">
            <a:alphaModFix/>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l="9979" t="7710" r="14473" b="4052"/>
          <a:stretch/>
        </p:blipFill>
        <p:spPr>
          <a:xfrm>
            <a:off x="2031999" y="212434"/>
            <a:ext cx="8201892" cy="6345384"/>
          </a:xfrm>
          <a:prstGeom prst="rect">
            <a:avLst/>
          </a:prstGeom>
          <a:noFill/>
          <a:ln>
            <a:noFill/>
          </a:ln>
        </p:spPr>
      </p:pic>
    </p:spTree>
    <p:extLst>
      <p:ext uri="{BB962C8B-B14F-4D97-AF65-F5344CB8AC3E}">
        <p14:creationId xmlns:p14="http://schemas.microsoft.com/office/powerpoint/2010/main" val="35966077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g1f0afc3aae3_0_36"/>
          <p:cNvPicPr preferRelativeResize="0"/>
          <p:nvPr/>
        </p:nvPicPr>
        <p:blipFill rotWithShape="1">
          <a:blip r:embed="rId3">
            <a:alphaModFix/>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r="10770"/>
          <a:stretch/>
        </p:blipFill>
        <p:spPr>
          <a:xfrm rot="16200000">
            <a:off x="2966625" y="-774102"/>
            <a:ext cx="6197603" cy="8355402"/>
          </a:xfrm>
          <a:prstGeom prst="rect">
            <a:avLst/>
          </a:prstGeom>
          <a:noFill/>
          <a:ln>
            <a:noFill/>
          </a:ln>
        </p:spPr>
      </p:pic>
    </p:spTree>
    <p:extLst>
      <p:ext uri="{BB962C8B-B14F-4D97-AF65-F5344CB8AC3E}">
        <p14:creationId xmlns:p14="http://schemas.microsoft.com/office/powerpoint/2010/main" val="10321811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9532802-EA62-4F18-9BF0-F0B5F1B95CEA}"/>
              </a:ext>
            </a:extLst>
          </p:cNvPr>
          <p:cNvPicPr>
            <a:picLocks noChangeAspect="1"/>
          </p:cNvPicPr>
          <p:nvPr/>
        </p:nvPicPr>
        <p:blipFill rotWithShape="1">
          <a:blip r:embed="rId2"/>
          <a:srcRect l="32188" t="20926" r="17813" b="12778"/>
          <a:stretch/>
        </p:blipFill>
        <p:spPr>
          <a:xfrm>
            <a:off x="0" y="0"/>
            <a:ext cx="12192000" cy="6857788"/>
          </a:xfrm>
          <a:prstGeom prst="rect">
            <a:avLst/>
          </a:prstGeom>
        </p:spPr>
      </p:pic>
    </p:spTree>
    <p:extLst>
      <p:ext uri="{BB962C8B-B14F-4D97-AF65-F5344CB8AC3E}">
        <p14:creationId xmlns:p14="http://schemas.microsoft.com/office/powerpoint/2010/main" val="336450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989359" y="236403"/>
            <a:ext cx="7967441" cy="584775"/>
          </a:xfrm>
          <a:prstGeom prst="rect">
            <a:avLst/>
          </a:prstGeom>
          <a:solidFill>
            <a:schemeClr val="tx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CO" sz="3200" b="1" dirty="0">
                <a:solidFill>
                  <a:schemeClr val="bg1"/>
                </a:solidFill>
                <a:latin typeface="Arial Narrow" pitchFamily="34" charset="0"/>
              </a:rPr>
              <a:t>Transición del esquema nacional de vacunación</a:t>
            </a:r>
          </a:p>
        </p:txBody>
      </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3413" r="48037"/>
          <a:stretch/>
        </p:blipFill>
        <p:spPr bwMode="auto">
          <a:xfrm>
            <a:off x="7775811" y="1016085"/>
            <a:ext cx="3282407" cy="5410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4357" r="47325"/>
          <a:stretch/>
        </p:blipFill>
        <p:spPr bwMode="auto">
          <a:xfrm>
            <a:off x="4513994" y="1016086"/>
            <a:ext cx="3282408" cy="5152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5900" r="48683"/>
          <a:stretch/>
        </p:blipFill>
        <p:spPr bwMode="auto">
          <a:xfrm>
            <a:off x="1026202" y="1016085"/>
            <a:ext cx="3478592" cy="4571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19769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F94738D-92BC-4F8A-8402-D7CB50D8EB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8500" y="0"/>
            <a:ext cx="4572497" cy="6858000"/>
          </a:xfrm>
          <a:prstGeom prst="rect">
            <a:avLst/>
          </a:prstGeom>
        </p:spPr>
      </p:pic>
      <p:sp>
        <p:nvSpPr>
          <p:cNvPr id="7" name="CuadroTexto 6">
            <a:extLst>
              <a:ext uri="{FF2B5EF4-FFF2-40B4-BE49-F238E27FC236}">
                <a16:creationId xmlns:a16="http://schemas.microsoft.com/office/drawing/2014/main" id="{2F946179-A042-4C98-A287-629B22BA687E}"/>
              </a:ext>
            </a:extLst>
          </p:cNvPr>
          <p:cNvSpPr txBox="1"/>
          <p:nvPr/>
        </p:nvSpPr>
        <p:spPr>
          <a:xfrm>
            <a:off x="5951625" y="1939226"/>
            <a:ext cx="4572000" cy="1107996"/>
          </a:xfrm>
          <a:prstGeom prst="rect">
            <a:avLst/>
          </a:prstGeom>
          <a:noFill/>
        </p:spPr>
        <p:txBody>
          <a:bodyPr wrap="square" rtlCol="0">
            <a:spAutoFit/>
          </a:bodyPr>
          <a:lstStyle/>
          <a:p>
            <a:pPr algn="ctr"/>
            <a:r>
              <a:rPr lang="es-ES" sz="6600" b="1" dirty="0">
                <a:latin typeface="Montserrat" panose="02000505000000020004" pitchFamily="2" charset="0"/>
              </a:rPr>
              <a:t>GRACIAS</a:t>
            </a:r>
            <a:endParaRPr lang="en-US" sz="6600" b="1" dirty="0">
              <a:latin typeface="Montserrat" panose="02000505000000020004" pitchFamily="2" charset="0"/>
            </a:endParaRPr>
          </a:p>
        </p:txBody>
      </p:sp>
      <p:pic>
        <p:nvPicPr>
          <p:cNvPr id="8" name="Imagen 7">
            <a:extLst>
              <a:ext uri="{FF2B5EF4-FFF2-40B4-BE49-F238E27FC236}">
                <a16:creationId xmlns:a16="http://schemas.microsoft.com/office/drawing/2014/main" id="{5E226646-70AC-4A27-8931-783FF406CF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5989" y="3373399"/>
            <a:ext cx="2074005" cy="2024346"/>
          </a:xfrm>
          <a:prstGeom prst="rect">
            <a:avLst/>
          </a:prstGeom>
        </p:spPr>
      </p:pic>
    </p:spTree>
    <p:extLst>
      <p:ext uri="{BB962C8B-B14F-4D97-AF65-F5344CB8AC3E}">
        <p14:creationId xmlns:p14="http://schemas.microsoft.com/office/powerpoint/2010/main" val="1930032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g1f0abcbe31b_0_31"/>
          <p:cNvSpPr txBox="1"/>
          <p:nvPr/>
        </p:nvSpPr>
        <p:spPr>
          <a:xfrm>
            <a:off x="1843312" y="654467"/>
            <a:ext cx="8505372" cy="923299"/>
          </a:xfrm>
          <a:prstGeom prst="rect">
            <a:avLst/>
          </a:prstGeom>
          <a:noFill/>
          <a:ln>
            <a:noFill/>
          </a:ln>
        </p:spPr>
        <p:txBody>
          <a:bodyPr spcFirstLastPara="1" wrap="square" lIns="91425" tIns="91425" rIns="91425" bIns="91425" anchor="t" anchorCtr="0">
            <a:spAutoFit/>
          </a:bodyPr>
          <a:lstStyle/>
          <a:p>
            <a:pPr algn="ctr"/>
            <a:r>
              <a:rPr lang="es-CO" sz="2400" dirty="0">
                <a:latin typeface="Arial" panose="020B0604020202020204" pitchFamily="34" charset="0"/>
                <a:cs typeface="Arial" panose="020B0604020202020204" pitchFamily="34" charset="0"/>
              </a:rPr>
              <a:t>El esquema de vacunación del PAI en Colombia se ha fortalecido incluyendo al día de hoy</a:t>
            </a:r>
            <a:r>
              <a:rPr lang="es-CO" sz="2400" b="1" dirty="0">
                <a:latin typeface="Arial" panose="020B0604020202020204" pitchFamily="34" charset="0"/>
                <a:cs typeface="Arial" panose="020B0604020202020204" pitchFamily="34" charset="0"/>
              </a:rPr>
              <a:t> 21 vacunas</a:t>
            </a:r>
            <a:r>
              <a:rPr lang="es-CO" sz="2400" dirty="0">
                <a:latin typeface="Arial" panose="020B0604020202020204" pitchFamily="34" charset="0"/>
                <a:cs typeface="Arial" panose="020B0604020202020204" pitchFamily="34" charset="0"/>
              </a:rPr>
              <a:t>, como son</a:t>
            </a:r>
            <a:endParaRPr sz="2400" dirty="0">
              <a:latin typeface="Arial" panose="020B0604020202020204" pitchFamily="34" charset="0"/>
              <a:cs typeface="Arial" panose="020B0604020202020204" pitchFamily="34" charset="0"/>
            </a:endParaRPr>
          </a:p>
        </p:txBody>
      </p:sp>
      <p:sp>
        <p:nvSpPr>
          <p:cNvPr id="76" name="Google Shape;76;g1f0abcbe31b_0_31"/>
          <p:cNvSpPr txBox="1"/>
          <p:nvPr/>
        </p:nvSpPr>
        <p:spPr>
          <a:xfrm>
            <a:off x="1843312" y="1834743"/>
            <a:ext cx="3647400" cy="4185731"/>
          </a:xfrm>
          <a:prstGeom prst="rect">
            <a:avLst/>
          </a:prstGeom>
          <a:solidFill>
            <a:schemeClr val="tx2">
              <a:lumMod val="20000"/>
              <a:lumOff val="80000"/>
            </a:schemeClr>
          </a:solidFill>
          <a:ln>
            <a:noFill/>
          </a:ln>
        </p:spPr>
        <p:txBody>
          <a:bodyPr spcFirstLastPara="1" wrap="square" lIns="91425" tIns="91425" rIns="91425" bIns="91425" anchor="t" anchorCtr="0">
            <a:spAutoFit/>
          </a:bodyPr>
          <a:lstStyle/>
          <a:p>
            <a:r>
              <a:rPr lang="es-CO" sz="2000" dirty="0">
                <a:solidFill>
                  <a:schemeClr val="bg1"/>
                </a:solidFill>
                <a:latin typeface="Arial" panose="020B0604020202020204" pitchFamily="34" charset="0"/>
                <a:cs typeface="Arial" panose="020B0604020202020204" pitchFamily="34" charset="0"/>
              </a:rPr>
              <a:t>1. BCG, </a:t>
            </a:r>
            <a:endParaRPr sz="2000" dirty="0">
              <a:solidFill>
                <a:schemeClr val="bg1"/>
              </a:solidFill>
              <a:latin typeface="Arial" panose="020B0604020202020204" pitchFamily="34" charset="0"/>
              <a:cs typeface="Arial" panose="020B0604020202020204" pitchFamily="34" charset="0"/>
            </a:endParaRPr>
          </a:p>
          <a:p>
            <a:r>
              <a:rPr lang="es-CO" sz="2000" dirty="0">
                <a:solidFill>
                  <a:schemeClr val="bg1"/>
                </a:solidFill>
                <a:latin typeface="Arial" panose="020B0604020202020204" pitchFamily="34" charset="0"/>
                <a:cs typeface="Arial" panose="020B0604020202020204" pitchFamily="34" charset="0"/>
              </a:rPr>
              <a:t>2. Hepatitis B, </a:t>
            </a:r>
            <a:endParaRPr sz="2000" dirty="0">
              <a:solidFill>
                <a:schemeClr val="bg1"/>
              </a:solidFill>
              <a:latin typeface="Arial" panose="020B0604020202020204" pitchFamily="34" charset="0"/>
              <a:cs typeface="Arial" panose="020B0604020202020204" pitchFamily="34" charset="0"/>
            </a:endParaRPr>
          </a:p>
          <a:p>
            <a:r>
              <a:rPr lang="es-CO" sz="2000" dirty="0">
                <a:solidFill>
                  <a:schemeClr val="bg1"/>
                </a:solidFill>
                <a:latin typeface="Arial" panose="020B0604020202020204" pitchFamily="34" charset="0"/>
                <a:cs typeface="Arial" panose="020B0604020202020204" pitchFamily="34" charset="0"/>
              </a:rPr>
              <a:t>3. Pentavalente, </a:t>
            </a:r>
            <a:endParaRPr sz="2000" dirty="0">
              <a:solidFill>
                <a:schemeClr val="bg1"/>
              </a:solidFill>
              <a:latin typeface="Arial" panose="020B0604020202020204" pitchFamily="34" charset="0"/>
              <a:cs typeface="Arial" panose="020B0604020202020204" pitchFamily="34" charset="0"/>
            </a:endParaRPr>
          </a:p>
          <a:p>
            <a:r>
              <a:rPr lang="es-CO" sz="2000" dirty="0">
                <a:solidFill>
                  <a:schemeClr val="bg1"/>
                </a:solidFill>
                <a:latin typeface="Arial" panose="020B0604020202020204" pitchFamily="34" charset="0"/>
                <a:cs typeface="Arial" panose="020B0604020202020204" pitchFamily="34" charset="0"/>
              </a:rPr>
              <a:t>4. Neumococo, </a:t>
            </a:r>
            <a:endParaRPr sz="2000" dirty="0">
              <a:solidFill>
                <a:schemeClr val="bg1"/>
              </a:solidFill>
              <a:latin typeface="Arial" panose="020B0604020202020204" pitchFamily="34" charset="0"/>
              <a:cs typeface="Arial" panose="020B0604020202020204" pitchFamily="34" charset="0"/>
            </a:endParaRPr>
          </a:p>
          <a:p>
            <a:r>
              <a:rPr lang="es-CO" sz="2000" dirty="0">
                <a:solidFill>
                  <a:schemeClr val="bg1"/>
                </a:solidFill>
                <a:latin typeface="Arial" panose="020B0604020202020204" pitchFamily="34" charset="0"/>
                <a:cs typeface="Arial" panose="020B0604020202020204" pitchFamily="34" charset="0"/>
              </a:rPr>
              <a:t>5. Rotavirus, </a:t>
            </a:r>
            <a:endParaRPr sz="2000" dirty="0">
              <a:solidFill>
                <a:schemeClr val="bg1"/>
              </a:solidFill>
              <a:latin typeface="Arial" panose="020B0604020202020204" pitchFamily="34" charset="0"/>
              <a:cs typeface="Arial" panose="020B0604020202020204" pitchFamily="34" charset="0"/>
            </a:endParaRPr>
          </a:p>
          <a:p>
            <a:r>
              <a:rPr lang="es-CO" sz="2000" dirty="0">
                <a:solidFill>
                  <a:schemeClr val="bg1"/>
                </a:solidFill>
                <a:latin typeface="Arial" panose="020B0604020202020204" pitchFamily="34" charset="0"/>
                <a:cs typeface="Arial" panose="020B0604020202020204" pitchFamily="34" charset="0"/>
              </a:rPr>
              <a:t>6. VOP, </a:t>
            </a:r>
            <a:endParaRPr sz="2000" dirty="0">
              <a:solidFill>
                <a:schemeClr val="bg1"/>
              </a:solidFill>
              <a:latin typeface="Arial" panose="020B0604020202020204" pitchFamily="34" charset="0"/>
              <a:cs typeface="Arial" panose="020B0604020202020204" pitchFamily="34" charset="0"/>
            </a:endParaRPr>
          </a:p>
          <a:p>
            <a:r>
              <a:rPr lang="es-CO" sz="2000" dirty="0">
                <a:solidFill>
                  <a:schemeClr val="bg1"/>
                </a:solidFill>
                <a:latin typeface="Arial" panose="020B0604020202020204" pitchFamily="34" charset="0"/>
                <a:cs typeface="Arial" panose="020B0604020202020204" pitchFamily="34" charset="0"/>
              </a:rPr>
              <a:t>7. VIP, </a:t>
            </a:r>
            <a:endParaRPr sz="2000" dirty="0">
              <a:solidFill>
                <a:schemeClr val="bg1"/>
              </a:solidFill>
              <a:latin typeface="Arial" panose="020B0604020202020204" pitchFamily="34" charset="0"/>
              <a:cs typeface="Arial" panose="020B0604020202020204" pitchFamily="34" charset="0"/>
            </a:endParaRPr>
          </a:p>
          <a:p>
            <a:r>
              <a:rPr lang="es-CO" sz="2000" dirty="0">
                <a:solidFill>
                  <a:schemeClr val="bg1"/>
                </a:solidFill>
                <a:latin typeface="Arial" panose="020B0604020202020204" pitchFamily="34" charset="0"/>
                <a:cs typeface="Arial" panose="020B0604020202020204" pitchFamily="34" charset="0"/>
              </a:rPr>
              <a:t>8. DPT, </a:t>
            </a:r>
            <a:endParaRPr sz="2000" dirty="0">
              <a:solidFill>
                <a:schemeClr val="bg1"/>
              </a:solidFill>
              <a:latin typeface="Arial" panose="020B0604020202020204" pitchFamily="34" charset="0"/>
              <a:cs typeface="Arial" panose="020B0604020202020204" pitchFamily="34" charset="0"/>
            </a:endParaRPr>
          </a:p>
          <a:p>
            <a:r>
              <a:rPr lang="es-CO" sz="2000" dirty="0">
                <a:solidFill>
                  <a:schemeClr val="bg1"/>
                </a:solidFill>
                <a:latin typeface="Arial" panose="020B0604020202020204" pitchFamily="34" charset="0"/>
                <a:cs typeface="Arial" panose="020B0604020202020204" pitchFamily="34" charset="0"/>
              </a:rPr>
              <a:t>9. Influenza estacional niños, </a:t>
            </a:r>
            <a:endParaRPr sz="2000" dirty="0">
              <a:solidFill>
                <a:schemeClr val="bg1"/>
              </a:solidFill>
              <a:latin typeface="Arial" panose="020B0604020202020204" pitchFamily="34" charset="0"/>
              <a:cs typeface="Arial" panose="020B0604020202020204" pitchFamily="34" charset="0"/>
            </a:endParaRPr>
          </a:p>
          <a:p>
            <a:r>
              <a:rPr lang="es-CO" sz="2000" dirty="0">
                <a:solidFill>
                  <a:schemeClr val="bg1"/>
                </a:solidFill>
                <a:latin typeface="Arial" panose="020B0604020202020204" pitchFamily="34" charset="0"/>
                <a:cs typeface="Arial" panose="020B0604020202020204" pitchFamily="34" charset="0"/>
              </a:rPr>
              <a:t>10. Influenza estacional adultos,</a:t>
            </a:r>
            <a:endParaRPr sz="2000" dirty="0">
              <a:solidFill>
                <a:schemeClr val="bg1"/>
              </a:solidFill>
              <a:latin typeface="Arial" panose="020B0604020202020204" pitchFamily="34" charset="0"/>
              <a:cs typeface="Arial" panose="020B0604020202020204" pitchFamily="34" charset="0"/>
            </a:endParaRPr>
          </a:p>
          <a:p>
            <a:r>
              <a:rPr lang="es-CO" sz="2000" dirty="0">
                <a:solidFill>
                  <a:schemeClr val="bg1"/>
                </a:solidFill>
                <a:latin typeface="Arial" panose="020B0604020202020204" pitchFamily="34" charset="0"/>
                <a:cs typeface="Arial" panose="020B0604020202020204" pitchFamily="34" charset="0"/>
              </a:rPr>
              <a:t>11. Triple Viral,  </a:t>
            </a:r>
          </a:p>
          <a:p>
            <a:r>
              <a:rPr lang="es-CO" sz="2000" dirty="0">
                <a:solidFill>
                  <a:schemeClr val="bg1"/>
                </a:solidFill>
                <a:latin typeface="Arial" panose="020B0604020202020204" pitchFamily="34" charset="0"/>
                <a:cs typeface="Arial" panose="020B0604020202020204" pitchFamily="34" charset="0"/>
              </a:rPr>
              <a:t>12. Fiebre Amarilla, </a:t>
            </a:r>
          </a:p>
        </p:txBody>
      </p:sp>
      <p:sp>
        <p:nvSpPr>
          <p:cNvPr id="77" name="Google Shape;77;g1f0abcbe31b_0_31"/>
          <p:cNvSpPr txBox="1"/>
          <p:nvPr/>
        </p:nvSpPr>
        <p:spPr>
          <a:xfrm>
            <a:off x="5949112" y="1834743"/>
            <a:ext cx="4878543" cy="4185731"/>
          </a:xfrm>
          <a:prstGeom prst="rect">
            <a:avLst/>
          </a:prstGeom>
          <a:solidFill>
            <a:schemeClr val="tx2">
              <a:lumMod val="20000"/>
              <a:lumOff val="80000"/>
            </a:schemeClr>
          </a:solidFill>
          <a:ln>
            <a:noFill/>
          </a:ln>
        </p:spPr>
        <p:txBody>
          <a:bodyPr spcFirstLastPara="1" wrap="square" lIns="91425" tIns="91425" rIns="91425" bIns="91425" anchor="t" anchorCtr="0">
            <a:spAutoFit/>
          </a:bodyPr>
          <a:lstStyle/>
          <a:p>
            <a:r>
              <a:rPr lang="es-CO" sz="2000" dirty="0">
                <a:solidFill>
                  <a:schemeClr val="bg1"/>
                </a:solidFill>
                <a:latin typeface="Arial" panose="020B0604020202020204" pitchFamily="34" charset="0"/>
                <a:cs typeface="Arial" panose="020B0604020202020204" pitchFamily="34" charset="0"/>
              </a:rPr>
              <a:t>13. </a:t>
            </a:r>
            <a:r>
              <a:rPr lang="es-CO" sz="2000" dirty="0" err="1">
                <a:solidFill>
                  <a:schemeClr val="bg1"/>
                </a:solidFill>
                <a:latin typeface="Arial" panose="020B0604020202020204" pitchFamily="34" charset="0"/>
                <a:cs typeface="Arial" panose="020B0604020202020204" pitchFamily="34" charset="0"/>
              </a:rPr>
              <a:t>Td</a:t>
            </a:r>
            <a:r>
              <a:rPr lang="es-CO" sz="2000" dirty="0">
                <a:solidFill>
                  <a:schemeClr val="bg1"/>
                </a:solidFill>
                <a:latin typeface="Arial" panose="020B0604020202020204" pitchFamily="34" charset="0"/>
                <a:cs typeface="Arial" panose="020B0604020202020204" pitchFamily="34" charset="0"/>
              </a:rPr>
              <a:t> del adulto, </a:t>
            </a:r>
            <a:endParaRPr sz="2000" dirty="0">
              <a:solidFill>
                <a:schemeClr val="bg1"/>
              </a:solidFill>
              <a:latin typeface="Arial" panose="020B0604020202020204" pitchFamily="34" charset="0"/>
              <a:cs typeface="Arial" panose="020B0604020202020204" pitchFamily="34" charset="0"/>
            </a:endParaRPr>
          </a:p>
          <a:p>
            <a:r>
              <a:rPr lang="es-CO" sz="2000" dirty="0">
                <a:solidFill>
                  <a:schemeClr val="bg1"/>
                </a:solidFill>
                <a:latin typeface="Arial" panose="020B0604020202020204" pitchFamily="34" charset="0"/>
                <a:cs typeface="Arial" panose="020B0604020202020204" pitchFamily="34" charset="0"/>
              </a:rPr>
              <a:t>14. Sarampión Rubeola, </a:t>
            </a:r>
            <a:endParaRPr sz="2000" dirty="0">
              <a:solidFill>
                <a:schemeClr val="bg1"/>
              </a:solidFill>
              <a:latin typeface="Arial" panose="020B0604020202020204" pitchFamily="34" charset="0"/>
              <a:cs typeface="Arial" panose="020B0604020202020204" pitchFamily="34" charset="0"/>
            </a:endParaRPr>
          </a:p>
          <a:p>
            <a:r>
              <a:rPr lang="es-CO" sz="2000" dirty="0">
                <a:solidFill>
                  <a:schemeClr val="bg1"/>
                </a:solidFill>
                <a:latin typeface="Arial" panose="020B0604020202020204" pitchFamily="34" charset="0"/>
                <a:cs typeface="Arial" panose="020B0604020202020204" pitchFamily="34" charset="0"/>
              </a:rPr>
              <a:t>15. Rabia humana (población de riesgo), </a:t>
            </a:r>
            <a:endParaRPr sz="2000" dirty="0">
              <a:solidFill>
                <a:schemeClr val="bg1"/>
              </a:solidFill>
              <a:latin typeface="Arial" panose="020B0604020202020204" pitchFamily="34" charset="0"/>
              <a:cs typeface="Arial" panose="020B0604020202020204" pitchFamily="34" charset="0"/>
            </a:endParaRPr>
          </a:p>
          <a:p>
            <a:r>
              <a:rPr lang="es-CO" sz="2000" dirty="0">
                <a:solidFill>
                  <a:schemeClr val="bg1"/>
                </a:solidFill>
                <a:latin typeface="Arial" panose="020B0604020202020204" pitchFamily="34" charset="0"/>
                <a:cs typeface="Arial" panose="020B0604020202020204" pitchFamily="34" charset="0"/>
              </a:rPr>
              <a:t>16. VPH, </a:t>
            </a:r>
            <a:endParaRPr sz="2000" dirty="0">
              <a:solidFill>
                <a:schemeClr val="bg1"/>
              </a:solidFill>
              <a:latin typeface="Arial" panose="020B0604020202020204" pitchFamily="34" charset="0"/>
              <a:cs typeface="Arial" panose="020B0604020202020204" pitchFamily="34" charset="0"/>
            </a:endParaRPr>
          </a:p>
          <a:p>
            <a:r>
              <a:rPr lang="es-CO" sz="2000" dirty="0">
                <a:solidFill>
                  <a:schemeClr val="bg1"/>
                </a:solidFill>
                <a:latin typeface="Arial" panose="020B0604020202020204" pitchFamily="34" charset="0"/>
                <a:cs typeface="Arial" panose="020B0604020202020204" pitchFamily="34" charset="0"/>
              </a:rPr>
              <a:t>17. </a:t>
            </a:r>
            <a:r>
              <a:rPr lang="es-CO" sz="2000" dirty="0" err="1">
                <a:solidFill>
                  <a:schemeClr val="bg1"/>
                </a:solidFill>
                <a:latin typeface="Arial" panose="020B0604020202020204" pitchFamily="34" charset="0"/>
                <a:cs typeface="Arial" panose="020B0604020202020204" pitchFamily="34" charset="0"/>
              </a:rPr>
              <a:t>TdaP</a:t>
            </a:r>
            <a:r>
              <a:rPr lang="es-CO" sz="2000" dirty="0">
                <a:solidFill>
                  <a:schemeClr val="bg1"/>
                </a:solidFill>
                <a:latin typeface="Arial" panose="020B0604020202020204" pitchFamily="34" charset="0"/>
                <a:cs typeface="Arial" panose="020B0604020202020204" pitchFamily="34" charset="0"/>
              </a:rPr>
              <a:t> de la gestante, </a:t>
            </a:r>
            <a:endParaRPr sz="2000" dirty="0">
              <a:solidFill>
                <a:schemeClr val="bg1"/>
              </a:solidFill>
              <a:latin typeface="Arial" panose="020B0604020202020204" pitchFamily="34" charset="0"/>
              <a:cs typeface="Arial" panose="020B0604020202020204" pitchFamily="34" charset="0"/>
            </a:endParaRPr>
          </a:p>
          <a:p>
            <a:r>
              <a:rPr lang="es-CO" sz="2000" dirty="0">
                <a:solidFill>
                  <a:schemeClr val="bg1"/>
                </a:solidFill>
                <a:latin typeface="Arial" panose="020B0604020202020204" pitchFamily="34" charset="0"/>
                <a:cs typeface="Arial" panose="020B0604020202020204" pitchFamily="34" charset="0"/>
              </a:rPr>
              <a:t>18. </a:t>
            </a:r>
            <a:r>
              <a:rPr lang="es-CO" sz="2000" dirty="0" err="1">
                <a:solidFill>
                  <a:schemeClr val="bg1"/>
                </a:solidFill>
                <a:latin typeface="Arial" panose="020B0604020202020204" pitchFamily="34" charset="0"/>
                <a:cs typeface="Arial" panose="020B0604020202020204" pitchFamily="34" charset="0"/>
              </a:rPr>
              <a:t>TDaP</a:t>
            </a:r>
            <a:r>
              <a:rPr lang="es-CO" sz="2000" dirty="0">
                <a:solidFill>
                  <a:schemeClr val="bg1"/>
                </a:solidFill>
                <a:latin typeface="Arial" panose="020B0604020202020204" pitchFamily="34" charset="0"/>
                <a:cs typeface="Arial" panose="020B0604020202020204" pitchFamily="34" charset="0"/>
              </a:rPr>
              <a:t> pediátrica, </a:t>
            </a:r>
            <a:endParaRPr sz="2000" dirty="0">
              <a:solidFill>
                <a:schemeClr val="bg1"/>
              </a:solidFill>
              <a:latin typeface="Arial" panose="020B0604020202020204" pitchFamily="34" charset="0"/>
              <a:cs typeface="Arial" panose="020B0604020202020204" pitchFamily="34" charset="0"/>
            </a:endParaRPr>
          </a:p>
          <a:p>
            <a:r>
              <a:rPr lang="es-CO" sz="2000" dirty="0">
                <a:solidFill>
                  <a:schemeClr val="bg1"/>
                </a:solidFill>
                <a:latin typeface="Arial" panose="020B0604020202020204" pitchFamily="34" charset="0"/>
                <a:cs typeface="Arial" panose="020B0604020202020204" pitchFamily="34" charset="0"/>
              </a:rPr>
              <a:t>19. Hepatitis A, </a:t>
            </a:r>
            <a:endParaRPr sz="2000" dirty="0">
              <a:solidFill>
                <a:schemeClr val="bg1"/>
              </a:solidFill>
              <a:latin typeface="Arial" panose="020B0604020202020204" pitchFamily="34" charset="0"/>
              <a:cs typeface="Arial" panose="020B0604020202020204" pitchFamily="34" charset="0"/>
            </a:endParaRPr>
          </a:p>
          <a:p>
            <a:r>
              <a:rPr lang="es-CO" sz="2000" dirty="0">
                <a:solidFill>
                  <a:schemeClr val="bg1"/>
                </a:solidFill>
                <a:latin typeface="Arial" panose="020B0604020202020204" pitchFamily="34" charset="0"/>
                <a:cs typeface="Arial" panose="020B0604020202020204" pitchFamily="34" charset="0"/>
              </a:rPr>
              <a:t>20. Varicela, </a:t>
            </a:r>
            <a:endParaRPr sz="2000" dirty="0">
              <a:solidFill>
                <a:schemeClr val="bg1"/>
              </a:solidFill>
              <a:latin typeface="Arial" panose="020B0604020202020204" pitchFamily="34" charset="0"/>
              <a:cs typeface="Arial" panose="020B0604020202020204" pitchFamily="34" charset="0"/>
            </a:endParaRPr>
          </a:p>
          <a:p>
            <a:r>
              <a:rPr lang="es-CO" sz="2000" dirty="0">
                <a:solidFill>
                  <a:schemeClr val="bg1"/>
                </a:solidFill>
                <a:latin typeface="Arial" panose="020B0604020202020204" pitchFamily="34" charset="0"/>
                <a:cs typeface="Arial" panose="020B0604020202020204" pitchFamily="34" charset="0"/>
              </a:rPr>
              <a:t>21. Meningococo (para brotes) e Inmunoglobulinas para el manejo de los eventos de Tétanos, rabia, difteria y hepatitis B. </a:t>
            </a:r>
          </a:p>
          <a:p>
            <a:r>
              <a:rPr lang="es-CO" sz="2000" dirty="0">
                <a:solidFill>
                  <a:schemeClr val="bg1"/>
                </a:solidFill>
                <a:latin typeface="Arial" panose="020B0604020202020204" pitchFamily="34" charset="0"/>
                <a:cs typeface="Arial" panose="020B0604020202020204" pitchFamily="34" charset="0"/>
              </a:rPr>
              <a:t>22. Covid-19 </a:t>
            </a:r>
            <a:endParaRPr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2578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1f0abcbe31b_0_40"/>
          <p:cNvSpPr txBox="1"/>
          <p:nvPr/>
        </p:nvSpPr>
        <p:spPr>
          <a:xfrm>
            <a:off x="2015250" y="238726"/>
            <a:ext cx="8160300" cy="923299"/>
          </a:xfrm>
          <a:prstGeom prst="rect">
            <a:avLst/>
          </a:prstGeom>
          <a:noFill/>
          <a:ln>
            <a:noFill/>
          </a:ln>
        </p:spPr>
        <p:txBody>
          <a:bodyPr spcFirstLastPara="1" wrap="square" lIns="91425" tIns="91425" rIns="91425" bIns="91425" anchor="t" anchorCtr="0">
            <a:spAutoFit/>
          </a:bodyPr>
          <a:lstStyle/>
          <a:p>
            <a:pPr algn="ctr"/>
            <a:r>
              <a:rPr lang="es-CO" sz="2400" dirty="0">
                <a:latin typeface="Arial" panose="020B0604020202020204" pitchFamily="34" charset="0"/>
                <a:cs typeface="Arial" panose="020B0604020202020204" pitchFamily="34" charset="0"/>
              </a:rPr>
              <a:t>Las vacunas contempladas en el programa protegen contra </a:t>
            </a:r>
            <a:r>
              <a:rPr lang="es-CO" sz="2400" b="1" dirty="0">
                <a:latin typeface="Arial" panose="020B0604020202020204" pitchFamily="34" charset="0"/>
                <a:cs typeface="Arial" panose="020B0604020202020204" pitchFamily="34" charset="0"/>
              </a:rPr>
              <a:t>30 enfermedades</a:t>
            </a:r>
            <a:r>
              <a:rPr lang="es-CO" sz="2400" dirty="0">
                <a:latin typeface="Arial" panose="020B0604020202020204" pitchFamily="34" charset="0"/>
                <a:cs typeface="Arial" panose="020B0604020202020204" pitchFamily="34" charset="0"/>
              </a:rPr>
              <a:t>:</a:t>
            </a:r>
            <a:endParaRPr sz="2400" dirty="0">
              <a:latin typeface="Arial" panose="020B0604020202020204" pitchFamily="34" charset="0"/>
              <a:cs typeface="Arial" panose="020B0604020202020204" pitchFamily="34" charset="0"/>
            </a:endParaRPr>
          </a:p>
        </p:txBody>
      </p:sp>
      <p:sp>
        <p:nvSpPr>
          <p:cNvPr id="85" name="Google Shape;85;g1f0abcbe31b_0_40"/>
          <p:cNvSpPr txBox="1"/>
          <p:nvPr/>
        </p:nvSpPr>
        <p:spPr>
          <a:xfrm>
            <a:off x="6250552" y="1406846"/>
            <a:ext cx="5417433" cy="4616618"/>
          </a:xfrm>
          <a:prstGeom prst="rect">
            <a:avLst/>
          </a:prstGeom>
          <a:solidFill>
            <a:schemeClr val="tx2">
              <a:lumMod val="20000"/>
              <a:lumOff val="80000"/>
            </a:schemeClr>
          </a:solidFill>
          <a:ln>
            <a:noFill/>
          </a:ln>
        </p:spPr>
        <p:txBody>
          <a:bodyPr spcFirstLastPara="1" wrap="square" lIns="91425" tIns="91425" rIns="91425" bIns="91425" anchor="t" anchorCtr="0">
            <a:spAutoFit/>
          </a:bodyPr>
          <a:lstStyle/>
          <a:p>
            <a:r>
              <a:rPr lang="es-CO" dirty="0">
                <a:solidFill>
                  <a:schemeClr val="bg1"/>
                </a:solidFill>
                <a:latin typeface="Arial" panose="020B0604020202020204" pitchFamily="34" charset="0"/>
                <a:cs typeface="Arial" panose="020B0604020202020204" pitchFamily="34" charset="0"/>
              </a:rPr>
              <a:t>16. Bacteriemia por </a:t>
            </a:r>
            <a:r>
              <a:rPr lang="es-CO" dirty="0" err="1">
                <a:solidFill>
                  <a:schemeClr val="bg1"/>
                </a:solidFill>
                <a:latin typeface="Arial" panose="020B0604020202020204" pitchFamily="34" charset="0"/>
                <a:cs typeface="Arial" panose="020B0604020202020204" pitchFamily="34" charset="0"/>
              </a:rPr>
              <a:t>Streptococcus</a:t>
            </a:r>
            <a:r>
              <a:rPr lang="es-CO" dirty="0">
                <a:solidFill>
                  <a:schemeClr val="bg1"/>
                </a:solidFill>
                <a:latin typeface="Arial" panose="020B0604020202020204" pitchFamily="34" charset="0"/>
                <a:cs typeface="Arial" panose="020B0604020202020204" pitchFamily="34" charset="0"/>
              </a:rPr>
              <a:t> </a:t>
            </a:r>
            <a:r>
              <a:rPr lang="es-CO" dirty="0" err="1">
                <a:solidFill>
                  <a:schemeClr val="bg1"/>
                </a:solidFill>
                <a:latin typeface="Arial" panose="020B0604020202020204" pitchFamily="34" charset="0"/>
                <a:cs typeface="Arial" panose="020B0604020202020204" pitchFamily="34" charset="0"/>
              </a:rPr>
              <a:t>Pneumoniae</a:t>
            </a:r>
            <a:r>
              <a:rPr lang="es-CO" dirty="0">
                <a:solidFill>
                  <a:schemeClr val="bg1"/>
                </a:solidFill>
                <a:latin typeface="Arial" panose="020B0604020202020204" pitchFamily="34" charset="0"/>
                <a:cs typeface="Arial" panose="020B0604020202020204" pitchFamily="34" charset="0"/>
              </a:rPr>
              <a:t>.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17. Influenza estacional.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18. Parotiditis.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19. Sarampión.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20. Rubéola .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21. Síndrome de rubéola congénita.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22. Fiebre Amarilla.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23. Rabia humana.</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24. Infecciones por el Virus del Papiloma Humano (VPH) y Cáncer de cuello uterino.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25. Hepatitis A.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26. Varicela.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27. Meningitis causada por </a:t>
            </a:r>
            <a:r>
              <a:rPr lang="es-CO" dirty="0" err="1">
                <a:solidFill>
                  <a:schemeClr val="bg1"/>
                </a:solidFill>
                <a:latin typeface="Arial" panose="020B0604020202020204" pitchFamily="34" charset="0"/>
                <a:cs typeface="Arial" panose="020B0604020202020204" pitchFamily="34" charset="0"/>
              </a:rPr>
              <a:t>Neisseria</a:t>
            </a:r>
            <a:r>
              <a:rPr lang="es-CO" dirty="0">
                <a:solidFill>
                  <a:schemeClr val="bg1"/>
                </a:solidFill>
                <a:latin typeface="Arial" panose="020B0604020202020204" pitchFamily="34" charset="0"/>
                <a:cs typeface="Arial" panose="020B0604020202020204" pitchFamily="34" charset="0"/>
              </a:rPr>
              <a:t> </a:t>
            </a:r>
            <a:r>
              <a:rPr lang="es-CO" dirty="0" err="1">
                <a:solidFill>
                  <a:schemeClr val="bg1"/>
                </a:solidFill>
                <a:latin typeface="Arial" panose="020B0604020202020204" pitchFamily="34" charset="0"/>
                <a:cs typeface="Arial" panose="020B0604020202020204" pitchFamily="34" charset="0"/>
              </a:rPr>
              <a:t>Meningitidis</a:t>
            </a:r>
            <a:r>
              <a:rPr lang="es-CO" dirty="0">
                <a:solidFill>
                  <a:schemeClr val="bg1"/>
                </a:solidFill>
                <a:latin typeface="Arial" panose="020B0604020202020204" pitchFamily="34" charset="0"/>
                <a:cs typeface="Arial" panose="020B0604020202020204" pitchFamily="34" charset="0"/>
              </a:rPr>
              <a:t>.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28. </a:t>
            </a:r>
            <a:r>
              <a:rPr lang="es-CO" dirty="0" err="1">
                <a:solidFill>
                  <a:schemeClr val="bg1"/>
                </a:solidFill>
                <a:latin typeface="Arial" panose="020B0604020202020204" pitchFamily="34" charset="0"/>
                <a:cs typeface="Arial" panose="020B0604020202020204" pitchFamily="34" charset="0"/>
              </a:rPr>
              <a:t>Bacteremia</a:t>
            </a:r>
            <a:r>
              <a:rPr lang="es-CO" dirty="0">
                <a:solidFill>
                  <a:schemeClr val="bg1"/>
                </a:solidFill>
                <a:latin typeface="Arial" panose="020B0604020202020204" pitchFamily="34" charset="0"/>
                <a:cs typeface="Arial" panose="020B0604020202020204" pitchFamily="34" charset="0"/>
              </a:rPr>
              <a:t> causada por </a:t>
            </a:r>
            <a:r>
              <a:rPr lang="es-CO" dirty="0" err="1">
                <a:solidFill>
                  <a:schemeClr val="bg1"/>
                </a:solidFill>
                <a:latin typeface="Arial" panose="020B0604020202020204" pitchFamily="34" charset="0"/>
                <a:cs typeface="Arial" panose="020B0604020202020204" pitchFamily="34" charset="0"/>
              </a:rPr>
              <a:t>Neisseria</a:t>
            </a:r>
            <a:r>
              <a:rPr lang="es-CO" dirty="0">
                <a:solidFill>
                  <a:schemeClr val="bg1"/>
                </a:solidFill>
                <a:latin typeface="Arial" panose="020B0604020202020204" pitchFamily="34" charset="0"/>
                <a:cs typeface="Arial" panose="020B0604020202020204" pitchFamily="34" charset="0"/>
              </a:rPr>
              <a:t> </a:t>
            </a:r>
            <a:r>
              <a:rPr lang="es-CO" dirty="0" err="1">
                <a:solidFill>
                  <a:schemeClr val="bg1"/>
                </a:solidFill>
                <a:latin typeface="Arial" panose="020B0604020202020204" pitchFamily="34" charset="0"/>
                <a:cs typeface="Arial" panose="020B0604020202020204" pitchFamily="34" charset="0"/>
              </a:rPr>
              <a:t>Meningitidis</a:t>
            </a:r>
            <a:r>
              <a:rPr lang="es-CO" dirty="0">
                <a:solidFill>
                  <a:schemeClr val="bg1"/>
                </a:solidFill>
                <a:latin typeface="Arial" panose="020B0604020202020204" pitchFamily="34" charset="0"/>
                <a:cs typeface="Arial" panose="020B0604020202020204" pitchFamily="34" charset="0"/>
              </a:rPr>
              <a:t>.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29. Neumonía causada por </a:t>
            </a:r>
            <a:r>
              <a:rPr lang="es-CO" dirty="0" err="1">
                <a:solidFill>
                  <a:schemeClr val="bg1"/>
                </a:solidFill>
                <a:latin typeface="Arial" panose="020B0604020202020204" pitchFamily="34" charset="0"/>
                <a:cs typeface="Arial" panose="020B0604020202020204" pitchFamily="34" charset="0"/>
              </a:rPr>
              <a:t>Neisseria</a:t>
            </a:r>
            <a:r>
              <a:rPr lang="es-CO" dirty="0">
                <a:solidFill>
                  <a:schemeClr val="bg1"/>
                </a:solidFill>
                <a:latin typeface="Arial" panose="020B0604020202020204" pitchFamily="34" charset="0"/>
                <a:cs typeface="Arial" panose="020B0604020202020204" pitchFamily="34" charset="0"/>
              </a:rPr>
              <a:t> </a:t>
            </a:r>
            <a:r>
              <a:rPr lang="es-CO" dirty="0" err="1">
                <a:solidFill>
                  <a:schemeClr val="bg1"/>
                </a:solidFill>
                <a:latin typeface="Arial" panose="020B0604020202020204" pitchFamily="34" charset="0"/>
                <a:cs typeface="Arial" panose="020B0604020202020204" pitchFamily="34" charset="0"/>
              </a:rPr>
              <a:t>Meningitidis</a:t>
            </a:r>
            <a:r>
              <a:rPr lang="es-CO" dirty="0">
                <a:solidFill>
                  <a:schemeClr val="bg1"/>
                </a:solidFill>
                <a:latin typeface="Arial" panose="020B0604020202020204" pitchFamily="34" charset="0"/>
                <a:cs typeface="Arial" panose="020B0604020202020204" pitchFamily="34" charset="0"/>
              </a:rPr>
              <a:t>.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30. COVID-19.   </a:t>
            </a:r>
            <a:endParaRPr dirty="0">
              <a:solidFill>
                <a:schemeClr val="bg1"/>
              </a:solidFill>
              <a:latin typeface="Arial" panose="020B0604020202020204" pitchFamily="34" charset="0"/>
              <a:cs typeface="Arial" panose="020B0604020202020204" pitchFamily="34" charset="0"/>
            </a:endParaRPr>
          </a:p>
        </p:txBody>
      </p:sp>
      <p:sp>
        <p:nvSpPr>
          <p:cNvPr id="86" name="Google Shape;86;g1f0abcbe31b_0_40"/>
          <p:cNvSpPr txBox="1"/>
          <p:nvPr/>
        </p:nvSpPr>
        <p:spPr>
          <a:xfrm>
            <a:off x="540300" y="1545346"/>
            <a:ext cx="5417432" cy="4339619"/>
          </a:xfrm>
          <a:prstGeom prst="rect">
            <a:avLst/>
          </a:prstGeom>
          <a:solidFill>
            <a:schemeClr val="tx2">
              <a:lumMod val="20000"/>
              <a:lumOff val="80000"/>
            </a:schemeClr>
          </a:solidFill>
          <a:ln>
            <a:noFill/>
          </a:ln>
        </p:spPr>
        <p:txBody>
          <a:bodyPr spcFirstLastPara="1" wrap="square" lIns="91425" tIns="91425" rIns="91425" bIns="91425" anchor="t" anchorCtr="0">
            <a:spAutoFit/>
          </a:bodyPr>
          <a:lstStyle/>
          <a:p>
            <a:r>
              <a:rPr lang="es-CO" dirty="0">
                <a:solidFill>
                  <a:schemeClr val="bg1"/>
                </a:solidFill>
                <a:latin typeface="Arial" panose="020B0604020202020204" pitchFamily="34" charset="0"/>
                <a:cs typeface="Arial" panose="020B0604020202020204" pitchFamily="34" charset="0"/>
              </a:rPr>
              <a:t>1. Tuberculosis </a:t>
            </a:r>
            <a:r>
              <a:rPr lang="es-CO" dirty="0" err="1">
                <a:solidFill>
                  <a:schemeClr val="bg1"/>
                </a:solidFill>
                <a:latin typeface="Arial" panose="020B0604020202020204" pitchFamily="34" charset="0"/>
                <a:cs typeface="Arial" panose="020B0604020202020204" pitchFamily="34" charset="0"/>
              </a:rPr>
              <a:t>Meningea</a:t>
            </a:r>
            <a:r>
              <a:rPr lang="es-CO" dirty="0">
                <a:solidFill>
                  <a:schemeClr val="bg1"/>
                </a:solidFill>
                <a:latin typeface="Arial" panose="020B0604020202020204" pitchFamily="34" charset="0"/>
                <a:cs typeface="Arial" panose="020B0604020202020204" pitchFamily="34" charset="0"/>
              </a:rPr>
              <a:t>.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2. Hepatitis B.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3. Poliomielitis.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4. Difteria.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5. Tos ferina.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6. Tétanos neonatal.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7. Tétanos accidental.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8. Neumonía por </a:t>
            </a:r>
            <a:r>
              <a:rPr lang="es-CO" dirty="0" err="1">
                <a:solidFill>
                  <a:schemeClr val="bg1"/>
                </a:solidFill>
                <a:latin typeface="Arial" panose="020B0604020202020204" pitchFamily="34" charset="0"/>
                <a:cs typeface="Arial" panose="020B0604020202020204" pitchFamily="34" charset="0"/>
              </a:rPr>
              <a:t>Haemophilus</a:t>
            </a:r>
            <a:r>
              <a:rPr lang="es-CO" dirty="0">
                <a:solidFill>
                  <a:schemeClr val="bg1"/>
                </a:solidFill>
                <a:latin typeface="Arial" panose="020B0604020202020204" pitchFamily="34" charset="0"/>
                <a:cs typeface="Arial" panose="020B0604020202020204" pitchFamily="34" charset="0"/>
              </a:rPr>
              <a:t> </a:t>
            </a:r>
            <a:r>
              <a:rPr lang="es-CO" dirty="0" err="1">
                <a:solidFill>
                  <a:schemeClr val="bg1"/>
                </a:solidFill>
                <a:latin typeface="Arial" panose="020B0604020202020204" pitchFamily="34" charset="0"/>
                <a:cs typeface="Arial" panose="020B0604020202020204" pitchFamily="34" charset="0"/>
              </a:rPr>
              <a:t>influenzae</a:t>
            </a:r>
            <a:r>
              <a:rPr lang="es-CO" dirty="0">
                <a:solidFill>
                  <a:schemeClr val="bg1"/>
                </a:solidFill>
                <a:latin typeface="Arial" panose="020B0604020202020204" pitchFamily="34" charset="0"/>
                <a:cs typeface="Arial" panose="020B0604020202020204" pitchFamily="34" charset="0"/>
              </a:rPr>
              <a:t> tipo b.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9. Meningitis por </a:t>
            </a:r>
            <a:r>
              <a:rPr lang="es-CO" dirty="0" err="1">
                <a:solidFill>
                  <a:schemeClr val="bg1"/>
                </a:solidFill>
                <a:latin typeface="Arial" panose="020B0604020202020204" pitchFamily="34" charset="0"/>
                <a:cs typeface="Arial" panose="020B0604020202020204" pitchFamily="34" charset="0"/>
              </a:rPr>
              <a:t>Haemophilus</a:t>
            </a:r>
            <a:r>
              <a:rPr lang="es-CO" dirty="0">
                <a:solidFill>
                  <a:schemeClr val="bg1"/>
                </a:solidFill>
                <a:latin typeface="Arial" panose="020B0604020202020204" pitchFamily="34" charset="0"/>
                <a:cs typeface="Arial" panose="020B0604020202020204" pitchFamily="34" charset="0"/>
              </a:rPr>
              <a:t> </a:t>
            </a:r>
            <a:r>
              <a:rPr lang="es-CO" dirty="0" err="1">
                <a:solidFill>
                  <a:schemeClr val="bg1"/>
                </a:solidFill>
                <a:latin typeface="Arial" panose="020B0604020202020204" pitchFamily="34" charset="0"/>
                <a:cs typeface="Arial" panose="020B0604020202020204" pitchFamily="34" charset="0"/>
              </a:rPr>
              <a:t>influenzae</a:t>
            </a:r>
            <a:r>
              <a:rPr lang="es-CO" dirty="0">
                <a:solidFill>
                  <a:schemeClr val="bg1"/>
                </a:solidFill>
                <a:latin typeface="Arial" panose="020B0604020202020204" pitchFamily="34" charset="0"/>
                <a:cs typeface="Arial" panose="020B0604020202020204" pitchFamily="34" charset="0"/>
              </a:rPr>
              <a:t> tipo b.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10. Otitis por </a:t>
            </a:r>
            <a:r>
              <a:rPr lang="es-CO" dirty="0" err="1">
                <a:solidFill>
                  <a:schemeClr val="bg1"/>
                </a:solidFill>
                <a:latin typeface="Arial" panose="020B0604020202020204" pitchFamily="34" charset="0"/>
                <a:cs typeface="Arial" panose="020B0604020202020204" pitchFamily="34" charset="0"/>
              </a:rPr>
              <a:t>Haemophilus</a:t>
            </a:r>
            <a:r>
              <a:rPr lang="es-CO" dirty="0">
                <a:solidFill>
                  <a:schemeClr val="bg1"/>
                </a:solidFill>
                <a:latin typeface="Arial" panose="020B0604020202020204" pitchFamily="34" charset="0"/>
                <a:cs typeface="Arial" panose="020B0604020202020204" pitchFamily="34" charset="0"/>
              </a:rPr>
              <a:t> </a:t>
            </a:r>
            <a:r>
              <a:rPr lang="es-CO" dirty="0" err="1">
                <a:solidFill>
                  <a:schemeClr val="bg1"/>
                </a:solidFill>
                <a:latin typeface="Arial" panose="020B0604020202020204" pitchFamily="34" charset="0"/>
                <a:cs typeface="Arial" panose="020B0604020202020204" pitchFamily="34" charset="0"/>
              </a:rPr>
              <a:t>influenzae</a:t>
            </a:r>
            <a:r>
              <a:rPr lang="es-CO" dirty="0">
                <a:solidFill>
                  <a:schemeClr val="bg1"/>
                </a:solidFill>
                <a:latin typeface="Arial" panose="020B0604020202020204" pitchFamily="34" charset="0"/>
                <a:cs typeface="Arial" panose="020B0604020202020204" pitchFamily="34" charset="0"/>
              </a:rPr>
              <a:t> tipo b.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11. Bacteriemia por </a:t>
            </a:r>
            <a:r>
              <a:rPr lang="es-CO" dirty="0" err="1">
                <a:solidFill>
                  <a:schemeClr val="bg1"/>
                </a:solidFill>
                <a:latin typeface="Arial" panose="020B0604020202020204" pitchFamily="34" charset="0"/>
                <a:cs typeface="Arial" panose="020B0604020202020204" pitchFamily="34" charset="0"/>
              </a:rPr>
              <a:t>Haemophilus</a:t>
            </a:r>
            <a:r>
              <a:rPr lang="es-CO" dirty="0">
                <a:solidFill>
                  <a:schemeClr val="bg1"/>
                </a:solidFill>
                <a:latin typeface="Arial" panose="020B0604020202020204" pitchFamily="34" charset="0"/>
                <a:cs typeface="Arial" panose="020B0604020202020204" pitchFamily="34" charset="0"/>
              </a:rPr>
              <a:t> </a:t>
            </a:r>
            <a:r>
              <a:rPr lang="es-CO" dirty="0" err="1">
                <a:solidFill>
                  <a:schemeClr val="bg1"/>
                </a:solidFill>
                <a:latin typeface="Arial" panose="020B0604020202020204" pitchFamily="34" charset="0"/>
                <a:cs typeface="Arial" panose="020B0604020202020204" pitchFamily="34" charset="0"/>
              </a:rPr>
              <a:t>influenzae</a:t>
            </a:r>
            <a:r>
              <a:rPr lang="es-CO" dirty="0">
                <a:solidFill>
                  <a:schemeClr val="bg1"/>
                </a:solidFill>
                <a:latin typeface="Arial" panose="020B0604020202020204" pitchFamily="34" charset="0"/>
                <a:cs typeface="Arial" panose="020B0604020202020204" pitchFamily="34" charset="0"/>
              </a:rPr>
              <a:t> tipo b.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12. Diarrea por Rotavirus.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13. Neumonía por </a:t>
            </a:r>
            <a:r>
              <a:rPr lang="es-CO" dirty="0" err="1">
                <a:solidFill>
                  <a:schemeClr val="bg1"/>
                </a:solidFill>
                <a:latin typeface="Arial" panose="020B0604020202020204" pitchFamily="34" charset="0"/>
                <a:cs typeface="Arial" panose="020B0604020202020204" pitchFamily="34" charset="0"/>
              </a:rPr>
              <a:t>Streptococcus</a:t>
            </a:r>
            <a:r>
              <a:rPr lang="es-CO" dirty="0">
                <a:solidFill>
                  <a:schemeClr val="bg1"/>
                </a:solidFill>
                <a:latin typeface="Arial" panose="020B0604020202020204" pitchFamily="34" charset="0"/>
                <a:cs typeface="Arial" panose="020B0604020202020204" pitchFamily="34" charset="0"/>
              </a:rPr>
              <a:t> </a:t>
            </a:r>
            <a:r>
              <a:rPr lang="es-CO" dirty="0" err="1">
                <a:solidFill>
                  <a:schemeClr val="bg1"/>
                </a:solidFill>
                <a:latin typeface="Arial" panose="020B0604020202020204" pitchFamily="34" charset="0"/>
                <a:cs typeface="Arial" panose="020B0604020202020204" pitchFamily="34" charset="0"/>
              </a:rPr>
              <a:t>Pneumoniae</a:t>
            </a:r>
            <a:r>
              <a:rPr lang="es-CO" dirty="0">
                <a:solidFill>
                  <a:schemeClr val="bg1"/>
                </a:solidFill>
                <a:latin typeface="Arial" panose="020B0604020202020204" pitchFamily="34" charset="0"/>
                <a:cs typeface="Arial" panose="020B0604020202020204" pitchFamily="34" charset="0"/>
              </a:rPr>
              <a:t> .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14. Meningitis por </a:t>
            </a:r>
            <a:r>
              <a:rPr lang="es-CO" dirty="0" err="1">
                <a:solidFill>
                  <a:schemeClr val="bg1"/>
                </a:solidFill>
                <a:latin typeface="Arial" panose="020B0604020202020204" pitchFamily="34" charset="0"/>
                <a:cs typeface="Arial" panose="020B0604020202020204" pitchFamily="34" charset="0"/>
              </a:rPr>
              <a:t>Streptococcus</a:t>
            </a:r>
            <a:r>
              <a:rPr lang="es-CO" dirty="0">
                <a:solidFill>
                  <a:schemeClr val="bg1"/>
                </a:solidFill>
                <a:latin typeface="Arial" panose="020B0604020202020204" pitchFamily="34" charset="0"/>
                <a:cs typeface="Arial" panose="020B0604020202020204" pitchFamily="34" charset="0"/>
              </a:rPr>
              <a:t> </a:t>
            </a:r>
            <a:r>
              <a:rPr lang="es-CO" dirty="0" err="1">
                <a:solidFill>
                  <a:schemeClr val="bg1"/>
                </a:solidFill>
                <a:latin typeface="Arial" panose="020B0604020202020204" pitchFamily="34" charset="0"/>
                <a:cs typeface="Arial" panose="020B0604020202020204" pitchFamily="34" charset="0"/>
              </a:rPr>
              <a:t>Pneumoniae</a:t>
            </a:r>
            <a:r>
              <a:rPr lang="es-CO" dirty="0">
                <a:solidFill>
                  <a:schemeClr val="bg1"/>
                </a:solidFill>
                <a:latin typeface="Arial" panose="020B0604020202020204" pitchFamily="34" charset="0"/>
                <a:cs typeface="Arial" panose="020B0604020202020204" pitchFamily="34" charset="0"/>
              </a:rPr>
              <a:t>. </a:t>
            </a:r>
            <a:endParaRPr dirty="0">
              <a:solidFill>
                <a:schemeClr val="bg1"/>
              </a:solidFill>
              <a:latin typeface="Arial" panose="020B0604020202020204" pitchFamily="34" charset="0"/>
              <a:cs typeface="Arial" panose="020B0604020202020204" pitchFamily="34" charset="0"/>
            </a:endParaRPr>
          </a:p>
          <a:p>
            <a:r>
              <a:rPr lang="es-CO" dirty="0">
                <a:solidFill>
                  <a:schemeClr val="bg1"/>
                </a:solidFill>
                <a:latin typeface="Arial" panose="020B0604020202020204" pitchFamily="34" charset="0"/>
                <a:cs typeface="Arial" panose="020B0604020202020204" pitchFamily="34" charset="0"/>
              </a:rPr>
              <a:t>15. Otitis por </a:t>
            </a:r>
            <a:r>
              <a:rPr lang="es-CO" dirty="0" err="1">
                <a:solidFill>
                  <a:schemeClr val="bg1"/>
                </a:solidFill>
                <a:latin typeface="Arial" panose="020B0604020202020204" pitchFamily="34" charset="0"/>
                <a:cs typeface="Arial" panose="020B0604020202020204" pitchFamily="34" charset="0"/>
              </a:rPr>
              <a:t>Streptococcus</a:t>
            </a:r>
            <a:r>
              <a:rPr lang="es-CO" dirty="0">
                <a:solidFill>
                  <a:schemeClr val="bg1"/>
                </a:solidFill>
                <a:latin typeface="Arial" panose="020B0604020202020204" pitchFamily="34" charset="0"/>
                <a:cs typeface="Arial" panose="020B0604020202020204" pitchFamily="34" charset="0"/>
              </a:rPr>
              <a:t> </a:t>
            </a:r>
            <a:r>
              <a:rPr lang="es-CO" dirty="0" err="1">
                <a:solidFill>
                  <a:schemeClr val="bg1"/>
                </a:solidFill>
                <a:latin typeface="Arial" panose="020B0604020202020204" pitchFamily="34" charset="0"/>
                <a:cs typeface="Arial" panose="020B0604020202020204" pitchFamily="34" charset="0"/>
              </a:rPr>
              <a:t>Pneumoniae</a:t>
            </a:r>
            <a:r>
              <a:rPr lang="es-CO" dirty="0">
                <a:solidFill>
                  <a:schemeClr val="bg1"/>
                </a:solidFill>
                <a:latin typeface="Arial" panose="020B0604020202020204" pitchFamily="34" charset="0"/>
                <a:cs typeface="Arial" panose="020B0604020202020204" pitchFamily="34" charset="0"/>
              </a:rPr>
              <a:t>.</a:t>
            </a:r>
            <a:endParaRPr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3892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CuadroTexto">
            <a:extLst>
              <a:ext uri="{FF2B5EF4-FFF2-40B4-BE49-F238E27FC236}">
                <a16:creationId xmlns:a16="http://schemas.microsoft.com/office/drawing/2014/main" id="{37A02B92-7082-04E0-EB8F-E28A67DAE4B4}"/>
              </a:ext>
            </a:extLst>
          </p:cNvPr>
          <p:cNvSpPr txBox="1"/>
          <p:nvPr/>
        </p:nvSpPr>
        <p:spPr>
          <a:xfrm>
            <a:off x="4666394" y="289805"/>
            <a:ext cx="2489149" cy="502766"/>
          </a:xfrm>
          <a:prstGeom prst="rect">
            <a:avLst/>
          </a:prstGeom>
          <a:solidFill>
            <a:schemeClr val="tx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CO" sz="2667" b="1" dirty="0">
                <a:solidFill>
                  <a:schemeClr val="bg1"/>
                </a:solidFill>
                <a:latin typeface="Arial Narrow" pitchFamily="34" charset="0"/>
              </a:rPr>
              <a:t>Población objeto</a:t>
            </a:r>
          </a:p>
        </p:txBody>
      </p:sp>
      <p:sp>
        <p:nvSpPr>
          <p:cNvPr id="6" name="object 4">
            <a:extLst>
              <a:ext uri="{FF2B5EF4-FFF2-40B4-BE49-F238E27FC236}">
                <a16:creationId xmlns:a16="http://schemas.microsoft.com/office/drawing/2014/main" id="{647AA057-9CF7-4E7F-8381-0E01565A14F3}"/>
              </a:ext>
            </a:extLst>
          </p:cNvPr>
          <p:cNvSpPr txBox="1"/>
          <p:nvPr/>
        </p:nvSpPr>
        <p:spPr>
          <a:xfrm>
            <a:off x="3055170" y="5136301"/>
            <a:ext cx="5682344" cy="300082"/>
          </a:xfrm>
          <a:prstGeom prst="rect">
            <a:avLst/>
          </a:prstGeom>
          <a:solidFill>
            <a:schemeClr val="tx1">
              <a:lumMod val="95000"/>
            </a:schemeClr>
          </a:solidFill>
        </p:spPr>
        <p:txBody>
          <a:bodyPr vert="horz" wrap="square" lIns="0" tIns="53340" rIns="0" bIns="0" rtlCol="0">
            <a:spAutoFit/>
          </a:bodyPr>
          <a:lstStyle/>
          <a:p>
            <a:pPr marL="12700" algn="ctr">
              <a:tabLst>
                <a:tab pos="354956" algn="l"/>
                <a:tab pos="355591" algn="l"/>
              </a:tabLst>
            </a:pPr>
            <a:r>
              <a:rPr lang="es-MX" sz="1600" spc="-5" dirty="0">
                <a:solidFill>
                  <a:schemeClr val="bg1"/>
                </a:solidFill>
                <a:latin typeface="Arial" panose="020B0604020202020204" pitchFamily="34" charset="0"/>
                <a:cs typeface="Arial" panose="020B0604020202020204" pitchFamily="34" charset="0"/>
              </a:rPr>
              <a:t>Población</a:t>
            </a:r>
            <a:r>
              <a:rPr lang="es-MX" sz="1600" spc="340" dirty="0">
                <a:solidFill>
                  <a:schemeClr val="bg1"/>
                </a:solidFill>
                <a:latin typeface="Arial" panose="020B0604020202020204" pitchFamily="34" charset="0"/>
                <a:cs typeface="Arial" panose="020B0604020202020204" pitchFamily="34" charset="0"/>
              </a:rPr>
              <a:t> </a:t>
            </a:r>
            <a:r>
              <a:rPr lang="es-MX" sz="1600" spc="-5" dirty="0">
                <a:solidFill>
                  <a:schemeClr val="bg1"/>
                </a:solidFill>
                <a:latin typeface="Arial" panose="020B0604020202020204" pitchFamily="34" charset="0"/>
                <a:cs typeface="Arial" panose="020B0604020202020204" pitchFamily="34" charset="0"/>
              </a:rPr>
              <a:t>susceptible</a:t>
            </a:r>
            <a:r>
              <a:rPr lang="es-MX" sz="1600" spc="351" dirty="0">
                <a:solidFill>
                  <a:schemeClr val="bg1"/>
                </a:solidFill>
                <a:latin typeface="Arial" panose="020B0604020202020204" pitchFamily="34" charset="0"/>
                <a:cs typeface="Arial" panose="020B0604020202020204" pitchFamily="34" charset="0"/>
              </a:rPr>
              <a:t> </a:t>
            </a:r>
            <a:r>
              <a:rPr lang="es-MX" sz="1600" spc="-5" dirty="0">
                <a:solidFill>
                  <a:schemeClr val="bg1"/>
                </a:solidFill>
                <a:latin typeface="Arial" panose="020B0604020202020204" pitchFamily="34" charset="0"/>
                <a:cs typeface="Arial" panose="020B0604020202020204" pitchFamily="34" charset="0"/>
              </a:rPr>
              <a:t>para</a:t>
            </a:r>
            <a:r>
              <a:rPr lang="es-MX" sz="1600" spc="355" dirty="0">
                <a:solidFill>
                  <a:schemeClr val="bg1"/>
                </a:solidFill>
                <a:latin typeface="Arial" panose="020B0604020202020204" pitchFamily="34" charset="0"/>
                <a:cs typeface="Arial" panose="020B0604020202020204" pitchFamily="34" charset="0"/>
              </a:rPr>
              <a:t> </a:t>
            </a:r>
            <a:r>
              <a:rPr lang="es-MX" sz="1600" spc="-5" dirty="0">
                <a:solidFill>
                  <a:schemeClr val="bg1"/>
                </a:solidFill>
                <a:latin typeface="Arial" panose="020B0604020202020204" pitchFamily="34" charset="0"/>
                <a:cs typeface="Arial" panose="020B0604020202020204" pitchFamily="34" charset="0"/>
              </a:rPr>
              <a:t>COVID19</a:t>
            </a:r>
            <a:r>
              <a:rPr lang="es-MX" sz="1600" spc="340" dirty="0">
                <a:solidFill>
                  <a:schemeClr val="bg1"/>
                </a:solidFill>
                <a:latin typeface="Arial" panose="020B0604020202020204" pitchFamily="34" charset="0"/>
                <a:cs typeface="Arial" panose="020B0604020202020204" pitchFamily="34" charset="0"/>
              </a:rPr>
              <a:t> ????</a:t>
            </a:r>
            <a:endParaRPr lang="es-MX" sz="1600" dirty="0">
              <a:solidFill>
                <a:schemeClr val="bg1"/>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a16="http://schemas.microsoft.com/office/drawing/2014/main" id="{67C636C4-60AB-4F73-8DBA-41B200EEDC33}"/>
              </a:ext>
            </a:extLst>
          </p:cNvPr>
          <p:cNvSpPr txBox="1"/>
          <p:nvPr/>
        </p:nvSpPr>
        <p:spPr>
          <a:xfrm>
            <a:off x="3069796" y="1106780"/>
            <a:ext cx="5682344" cy="369332"/>
          </a:xfrm>
          <a:prstGeom prst="rect">
            <a:avLst/>
          </a:prstGeom>
          <a:solidFill>
            <a:schemeClr val="tx1">
              <a:lumMod val="95000"/>
            </a:schemeClr>
          </a:solidFill>
        </p:spPr>
        <p:txBody>
          <a:bodyPr wrap="square">
            <a:spAutoFit/>
          </a:bodyPr>
          <a:lstStyle/>
          <a:p>
            <a:pPr marL="12700" algn="ctr">
              <a:spcBef>
                <a:spcPts val="420"/>
              </a:spcBef>
              <a:tabLst>
                <a:tab pos="354956" algn="l"/>
                <a:tab pos="355591" algn="l"/>
              </a:tabLst>
            </a:pPr>
            <a:r>
              <a:rPr lang="es-MX" sz="1800" spc="-5" dirty="0">
                <a:solidFill>
                  <a:schemeClr val="bg1"/>
                </a:solidFill>
                <a:latin typeface="Arial" panose="020B0604020202020204" pitchFamily="34" charset="0"/>
                <a:cs typeface="Arial" panose="020B0604020202020204" pitchFamily="34" charset="0"/>
              </a:rPr>
              <a:t>Población</a:t>
            </a:r>
            <a:r>
              <a:rPr lang="es-MX" sz="1800" spc="11" dirty="0">
                <a:solidFill>
                  <a:schemeClr val="bg1"/>
                </a:solidFill>
                <a:latin typeface="Arial" panose="020B0604020202020204" pitchFamily="34" charset="0"/>
                <a:cs typeface="Arial" panose="020B0604020202020204" pitchFamily="34" charset="0"/>
              </a:rPr>
              <a:t> </a:t>
            </a:r>
            <a:r>
              <a:rPr lang="es-MX" sz="1800" spc="-5" dirty="0">
                <a:solidFill>
                  <a:schemeClr val="bg1"/>
                </a:solidFill>
                <a:latin typeface="Arial" panose="020B0604020202020204" pitchFamily="34" charset="0"/>
                <a:cs typeface="Arial" panose="020B0604020202020204" pitchFamily="34" charset="0"/>
              </a:rPr>
              <a:t>infantil</a:t>
            </a:r>
            <a:r>
              <a:rPr lang="es-MX" sz="1800" spc="5" dirty="0">
                <a:solidFill>
                  <a:schemeClr val="bg1"/>
                </a:solidFill>
                <a:latin typeface="Arial" panose="020B0604020202020204" pitchFamily="34" charset="0"/>
                <a:cs typeface="Arial" panose="020B0604020202020204" pitchFamily="34" charset="0"/>
              </a:rPr>
              <a:t> </a:t>
            </a:r>
            <a:r>
              <a:rPr lang="es-MX" sz="1800" spc="-5" dirty="0">
                <a:solidFill>
                  <a:schemeClr val="bg1"/>
                </a:solidFill>
                <a:latin typeface="Arial" panose="020B0604020202020204" pitchFamily="34" charset="0"/>
                <a:cs typeface="Arial" panose="020B0604020202020204" pitchFamily="34" charset="0"/>
              </a:rPr>
              <a:t>menor</a:t>
            </a:r>
            <a:r>
              <a:rPr lang="es-MX" sz="1800" spc="5" dirty="0">
                <a:solidFill>
                  <a:schemeClr val="bg1"/>
                </a:solidFill>
                <a:latin typeface="Arial" panose="020B0604020202020204" pitchFamily="34" charset="0"/>
                <a:cs typeface="Arial" panose="020B0604020202020204" pitchFamily="34" charset="0"/>
              </a:rPr>
              <a:t> </a:t>
            </a:r>
            <a:r>
              <a:rPr lang="es-MX" sz="1800" spc="-5" dirty="0">
                <a:solidFill>
                  <a:schemeClr val="bg1"/>
                </a:solidFill>
                <a:latin typeface="Arial" panose="020B0604020202020204" pitchFamily="34" charset="0"/>
                <a:cs typeface="Arial" panose="020B0604020202020204" pitchFamily="34" charset="0"/>
              </a:rPr>
              <a:t>de</a:t>
            </a:r>
            <a:r>
              <a:rPr lang="es-MX" sz="1800" spc="-11" dirty="0">
                <a:solidFill>
                  <a:schemeClr val="bg1"/>
                </a:solidFill>
                <a:latin typeface="Arial" panose="020B0604020202020204" pitchFamily="34" charset="0"/>
                <a:cs typeface="Arial" panose="020B0604020202020204" pitchFamily="34" charset="0"/>
              </a:rPr>
              <a:t> </a:t>
            </a:r>
            <a:r>
              <a:rPr lang="es-MX" spc="-5" dirty="0">
                <a:solidFill>
                  <a:schemeClr val="bg1"/>
                </a:solidFill>
                <a:latin typeface="Arial" panose="020B0604020202020204" pitchFamily="34" charset="0"/>
                <a:cs typeface="Arial" panose="020B0604020202020204" pitchFamily="34" charset="0"/>
              </a:rPr>
              <a:t>6</a:t>
            </a:r>
            <a:r>
              <a:rPr lang="es-MX" sz="1800" spc="-11" dirty="0">
                <a:solidFill>
                  <a:schemeClr val="bg1"/>
                </a:solidFill>
                <a:latin typeface="Arial" panose="020B0604020202020204" pitchFamily="34" charset="0"/>
                <a:cs typeface="Arial" panose="020B0604020202020204" pitchFamily="34" charset="0"/>
              </a:rPr>
              <a:t> años</a:t>
            </a:r>
            <a:endParaRPr lang="es-MX" sz="1800" dirty="0">
              <a:solidFill>
                <a:schemeClr val="bg1"/>
              </a:solidFill>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25042750-5960-4037-81A3-A0F5D370B91F}"/>
              </a:ext>
            </a:extLst>
          </p:cNvPr>
          <p:cNvSpPr txBox="1"/>
          <p:nvPr/>
        </p:nvSpPr>
        <p:spPr>
          <a:xfrm>
            <a:off x="3069796" y="1680675"/>
            <a:ext cx="5682344" cy="369332"/>
          </a:xfrm>
          <a:prstGeom prst="rect">
            <a:avLst/>
          </a:prstGeom>
          <a:solidFill>
            <a:schemeClr val="accent4">
              <a:lumMod val="20000"/>
              <a:lumOff val="80000"/>
            </a:schemeClr>
          </a:solidFill>
        </p:spPr>
        <p:txBody>
          <a:bodyPr wrap="square" lIns="91440" tIns="45720" rIns="91440" bIns="45720" anchor="t">
            <a:spAutoFit/>
          </a:bodyPr>
          <a:lstStyle/>
          <a:p>
            <a:pPr marL="12700" algn="ctr">
              <a:spcBef>
                <a:spcPts val="325"/>
              </a:spcBef>
              <a:tabLst>
                <a:tab pos="354956" algn="l"/>
                <a:tab pos="355591" algn="l"/>
              </a:tabLst>
            </a:pPr>
            <a:r>
              <a:rPr lang="es-MX" sz="1800" spc="-5" dirty="0">
                <a:solidFill>
                  <a:schemeClr val="bg1"/>
                </a:solidFill>
                <a:latin typeface="Arial"/>
                <a:cs typeface="Arial"/>
              </a:rPr>
              <a:t>Niñas </a:t>
            </a:r>
            <a:r>
              <a:rPr lang="es-MX" spc="-5" dirty="0">
                <a:solidFill>
                  <a:schemeClr val="bg1"/>
                </a:solidFill>
                <a:latin typeface="Arial"/>
                <a:cs typeface="Arial"/>
              </a:rPr>
              <a:t>y niños </a:t>
            </a:r>
            <a:r>
              <a:rPr lang="es-MX" sz="1800" spc="-5" dirty="0">
                <a:solidFill>
                  <a:schemeClr val="bg1"/>
                </a:solidFill>
                <a:latin typeface="Arial"/>
                <a:cs typeface="Arial"/>
              </a:rPr>
              <a:t>de</a:t>
            </a:r>
            <a:r>
              <a:rPr lang="es-MX" sz="1800" spc="-20" dirty="0">
                <a:solidFill>
                  <a:schemeClr val="bg1"/>
                </a:solidFill>
                <a:latin typeface="Arial"/>
                <a:cs typeface="Arial"/>
              </a:rPr>
              <a:t> </a:t>
            </a:r>
            <a:r>
              <a:rPr lang="es-MX" sz="1800" dirty="0">
                <a:solidFill>
                  <a:schemeClr val="bg1"/>
                </a:solidFill>
                <a:latin typeface="Arial"/>
                <a:cs typeface="Arial"/>
              </a:rPr>
              <a:t>9</a:t>
            </a:r>
            <a:r>
              <a:rPr lang="es-MX" sz="1800" spc="-20" dirty="0">
                <a:solidFill>
                  <a:schemeClr val="bg1"/>
                </a:solidFill>
                <a:latin typeface="Arial"/>
                <a:cs typeface="Arial"/>
              </a:rPr>
              <a:t> </a:t>
            </a:r>
            <a:r>
              <a:rPr lang="es-MX" sz="1800" dirty="0">
                <a:solidFill>
                  <a:schemeClr val="bg1"/>
                </a:solidFill>
                <a:latin typeface="Arial"/>
                <a:cs typeface="Arial"/>
              </a:rPr>
              <a:t>a</a:t>
            </a:r>
            <a:r>
              <a:rPr lang="es-MX" sz="1800" spc="-20" dirty="0">
                <a:solidFill>
                  <a:schemeClr val="bg1"/>
                </a:solidFill>
                <a:latin typeface="Arial"/>
                <a:cs typeface="Arial"/>
              </a:rPr>
              <a:t> </a:t>
            </a:r>
            <a:r>
              <a:rPr lang="es-MX" sz="1800" spc="-5" dirty="0">
                <a:solidFill>
                  <a:schemeClr val="bg1"/>
                </a:solidFill>
                <a:latin typeface="Arial"/>
                <a:cs typeface="Arial"/>
              </a:rPr>
              <a:t>17</a:t>
            </a:r>
            <a:r>
              <a:rPr lang="es-MX" sz="1800" spc="-11" dirty="0">
                <a:solidFill>
                  <a:schemeClr val="bg1"/>
                </a:solidFill>
                <a:latin typeface="Arial"/>
                <a:cs typeface="Arial"/>
              </a:rPr>
              <a:t> </a:t>
            </a:r>
            <a:r>
              <a:rPr lang="es-MX" spc="-11" dirty="0">
                <a:solidFill>
                  <a:schemeClr val="bg1"/>
                </a:solidFill>
                <a:latin typeface="Arial"/>
                <a:cs typeface="Arial"/>
              </a:rPr>
              <a:t>años</a:t>
            </a:r>
          </a:p>
        </p:txBody>
      </p:sp>
      <p:sp>
        <p:nvSpPr>
          <p:cNvPr id="12" name="CuadroTexto 11">
            <a:extLst>
              <a:ext uri="{FF2B5EF4-FFF2-40B4-BE49-F238E27FC236}">
                <a16:creationId xmlns:a16="http://schemas.microsoft.com/office/drawing/2014/main" id="{076E0A30-2203-4B98-B221-1212CCEDDB38}"/>
              </a:ext>
            </a:extLst>
          </p:cNvPr>
          <p:cNvSpPr txBox="1"/>
          <p:nvPr/>
        </p:nvSpPr>
        <p:spPr>
          <a:xfrm>
            <a:off x="3069796" y="3489030"/>
            <a:ext cx="5711348" cy="369332"/>
          </a:xfrm>
          <a:prstGeom prst="rect">
            <a:avLst/>
          </a:prstGeom>
          <a:solidFill>
            <a:schemeClr val="tx1">
              <a:lumMod val="95000"/>
            </a:schemeClr>
          </a:solidFill>
        </p:spPr>
        <p:txBody>
          <a:bodyPr wrap="square">
            <a:spAutoFit/>
          </a:bodyPr>
          <a:lstStyle/>
          <a:p>
            <a:pPr marL="12700" algn="ctr">
              <a:spcBef>
                <a:spcPts val="325"/>
              </a:spcBef>
              <a:tabLst>
                <a:tab pos="354956" algn="l"/>
                <a:tab pos="355591" algn="l"/>
              </a:tabLst>
            </a:pPr>
            <a:r>
              <a:rPr lang="es-MX" sz="1800" spc="-5" dirty="0">
                <a:solidFill>
                  <a:schemeClr val="bg1"/>
                </a:solidFill>
                <a:latin typeface="Arial" panose="020B0604020202020204" pitchFamily="34" charset="0"/>
                <a:cs typeface="Arial" panose="020B0604020202020204" pitchFamily="34" charset="0"/>
              </a:rPr>
              <a:t>Mujeres</a:t>
            </a:r>
            <a:r>
              <a:rPr lang="es-MX" sz="1800" spc="-15" dirty="0">
                <a:solidFill>
                  <a:schemeClr val="bg1"/>
                </a:solidFill>
                <a:latin typeface="Arial" panose="020B0604020202020204" pitchFamily="34" charset="0"/>
                <a:cs typeface="Arial" panose="020B0604020202020204" pitchFamily="34" charset="0"/>
              </a:rPr>
              <a:t> </a:t>
            </a:r>
            <a:r>
              <a:rPr lang="es-MX" sz="1800" spc="-5" dirty="0">
                <a:solidFill>
                  <a:schemeClr val="bg1"/>
                </a:solidFill>
                <a:latin typeface="Arial" panose="020B0604020202020204" pitchFamily="34" charset="0"/>
                <a:cs typeface="Arial" panose="020B0604020202020204" pitchFamily="34" charset="0"/>
              </a:rPr>
              <a:t>gestantes</a:t>
            </a:r>
            <a:endParaRPr lang="es-MX" sz="1800" dirty="0">
              <a:solidFill>
                <a:schemeClr val="bg1"/>
              </a:solidFill>
              <a:latin typeface="Arial" panose="020B0604020202020204" pitchFamily="34" charset="0"/>
              <a:cs typeface="Arial" panose="020B0604020202020204" pitchFamily="34" charset="0"/>
            </a:endParaRPr>
          </a:p>
        </p:txBody>
      </p:sp>
      <p:sp>
        <p:nvSpPr>
          <p:cNvPr id="14" name="CuadroTexto 13">
            <a:extLst>
              <a:ext uri="{FF2B5EF4-FFF2-40B4-BE49-F238E27FC236}">
                <a16:creationId xmlns:a16="http://schemas.microsoft.com/office/drawing/2014/main" id="{C4FF817B-06E8-4549-8B67-A760FCA82618}"/>
              </a:ext>
            </a:extLst>
          </p:cNvPr>
          <p:cNvSpPr txBox="1"/>
          <p:nvPr/>
        </p:nvSpPr>
        <p:spPr>
          <a:xfrm>
            <a:off x="3069796" y="2288326"/>
            <a:ext cx="5682344" cy="369332"/>
          </a:xfrm>
          <a:prstGeom prst="rect">
            <a:avLst/>
          </a:prstGeom>
          <a:solidFill>
            <a:schemeClr val="tx1">
              <a:lumMod val="95000"/>
            </a:schemeClr>
          </a:solidFill>
        </p:spPr>
        <p:txBody>
          <a:bodyPr wrap="square">
            <a:spAutoFit/>
          </a:bodyPr>
          <a:lstStyle/>
          <a:p>
            <a:pPr marL="12700" algn="ctr">
              <a:spcBef>
                <a:spcPts val="325"/>
              </a:spcBef>
              <a:tabLst>
                <a:tab pos="354956" algn="l"/>
                <a:tab pos="355591" algn="l"/>
              </a:tabLst>
            </a:pPr>
            <a:r>
              <a:rPr lang="es-MX" sz="1800" spc="-5" dirty="0">
                <a:solidFill>
                  <a:schemeClr val="bg1"/>
                </a:solidFill>
                <a:latin typeface="Arial" panose="020B0604020202020204" pitchFamily="34" charset="0"/>
                <a:cs typeface="Arial" panose="020B0604020202020204" pitchFamily="34" charset="0"/>
              </a:rPr>
              <a:t>Mujeres</a:t>
            </a:r>
            <a:r>
              <a:rPr lang="es-MX" sz="1800" spc="5" dirty="0">
                <a:solidFill>
                  <a:schemeClr val="bg1"/>
                </a:solidFill>
                <a:latin typeface="Arial" panose="020B0604020202020204" pitchFamily="34" charset="0"/>
                <a:cs typeface="Arial" panose="020B0604020202020204" pitchFamily="34" charset="0"/>
              </a:rPr>
              <a:t> </a:t>
            </a:r>
            <a:r>
              <a:rPr lang="es-MX" sz="1800" spc="-5" dirty="0">
                <a:solidFill>
                  <a:schemeClr val="bg1"/>
                </a:solidFill>
                <a:latin typeface="Arial" panose="020B0604020202020204" pitchFamily="34" charset="0"/>
                <a:cs typeface="Arial" panose="020B0604020202020204" pitchFamily="34" charset="0"/>
              </a:rPr>
              <a:t>en</a:t>
            </a:r>
            <a:r>
              <a:rPr lang="es-MX" sz="1800" spc="-11" dirty="0">
                <a:solidFill>
                  <a:schemeClr val="bg1"/>
                </a:solidFill>
                <a:latin typeface="Arial" panose="020B0604020202020204" pitchFamily="34" charset="0"/>
                <a:cs typeface="Arial" panose="020B0604020202020204" pitchFamily="34" charset="0"/>
              </a:rPr>
              <a:t> </a:t>
            </a:r>
            <a:r>
              <a:rPr lang="es-MX" sz="1800" spc="-5" dirty="0">
                <a:solidFill>
                  <a:schemeClr val="bg1"/>
                </a:solidFill>
                <a:latin typeface="Arial" panose="020B0604020202020204" pitchFamily="34" charset="0"/>
                <a:cs typeface="Arial" panose="020B0604020202020204" pitchFamily="34" charset="0"/>
              </a:rPr>
              <a:t>edad</a:t>
            </a:r>
            <a:r>
              <a:rPr lang="es-MX" sz="1800" dirty="0">
                <a:solidFill>
                  <a:schemeClr val="bg1"/>
                </a:solidFill>
                <a:latin typeface="Arial" panose="020B0604020202020204" pitchFamily="34" charset="0"/>
                <a:cs typeface="Arial" panose="020B0604020202020204" pitchFamily="34" charset="0"/>
              </a:rPr>
              <a:t> fértil</a:t>
            </a:r>
            <a:r>
              <a:rPr lang="es-MX" sz="1800" spc="-11" dirty="0">
                <a:solidFill>
                  <a:schemeClr val="bg1"/>
                </a:solidFill>
                <a:latin typeface="Arial" panose="020B0604020202020204" pitchFamily="34" charset="0"/>
                <a:cs typeface="Arial" panose="020B0604020202020204" pitchFamily="34" charset="0"/>
              </a:rPr>
              <a:t> </a:t>
            </a:r>
            <a:r>
              <a:rPr lang="es-MX" sz="1800" spc="-5" dirty="0">
                <a:solidFill>
                  <a:schemeClr val="bg1"/>
                </a:solidFill>
                <a:latin typeface="Arial" panose="020B0604020202020204" pitchFamily="34" charset="0"/>
                <a:cs typeface="Arial" panose="020B0604020202020204" pitchFamily="34" charset="0"/>
              </a:rPr>
              <a:t>de</a:t>
            </a:r>
            <a:r>
              <a:rPr lang="es-MX" sz="1800" spc="5" dirty="0">
                <a:solidFill>
                  <a:schemeClr val="bg1"/>
                </a:solidFill>
                <a:latin typeface="Arial" panose="020B0604020202020204" pitchFamily="34" charset="0"/>
                <a:cs typeface="Arial" panose="020B0604020202020204" pitchFamily="34" charset="0"/>
              </a:rPr>
              <a:t> </a:t>
            </a:r>
            <a:r>
              <a:rPr lang="es-MX" sz="1800" spc="-5" dirty="0">
                <a:solidFill>
                  <a:schemeClr val="bg1"/>
                </a:solidFill>
                <a:latin typeface="Arial" panose="020B0604020202020204" pitchFamily="34" charset="0"/>
                <a:cs typeface="Arial" panose="020B0604020202020204" pitchFamily="34" charset="0"/>
              </a:rPr>
              <a:t>10</a:t>
            </a:r>
            <a:r>
              <a:rPr lang="es-MX" sz="1800" spc="-11" dirty="0">
                <a:solidFill>
                  <a:schemeClr val="bg1"/>
                </a:solidFill>
                <a:latin typeface="Arial" panose="020B0604020202020204" pitchFamily="34" charset="0"/>
                <a:cs typeface="Arial" panose="020B0604020202020204" pitchFamily="34" charset="0"/>
              </a:rPr>
              <a:t> </a:t>
            </a:r>
            <a:r>
              <a:rPr lang="es-MX" sz="1800" spc="-5" dirty="0">
                <a:solidFill>
                  <a:schemeClr val="bg1"/>
                </a:solidFill>
                <a:latin typeface="Arial" panose="020B0604020202020204" pitchFamily="34" charset="0"/>
                <a:cs typeface="Arial" panose="020B0604020202020204" pitchFamily="34" charset="0"/>
              </a:rPr>
              <a:t>a</a:t>
            </a:r>
            <a:r>
              <a:rPr lang="es-MX" sz="1800" spc="-11" dirty="0">
                <a:solidFill>
                  <a:schemeClr val="bg1"/>
                </a:solidFill>
                <a:latin typeface="Arial" panose="020B0604020202020204" pitchFamily="34" charset="0"/>
                <a:cs typeface="Arial" panose="020B0604020202020204" pitchFamily="34" charset="0"/>
              </a:rPr>
              <a:t> </a:t>
            </a:r>
            <a:r>
              <a:rPr lang="es-MX" sz="1800" spc="-5" dirty="0">
                <a:solidFill>
                  <a:schemeClr val="bg1"/>
                </a:solidFill>
                <a:latin typeface="Arial" panose="020B0604020202020204" pitchFamily="34" charset="0"/>
                <a:cs typeface="Arial" panose="020B0604020202020204" pitchFamily="34" charset="0"/>
              </a:rPr>
              <a:t>49</a:t>
            </a:r>
            <a:r>
              <a:rPr lang="es-MX" sz="1800" spc="-11" dirty="0">
                <a:solidFill>
                  <a:schemeClr val="bg1"/>
                </a:solidFill>
                <a:latin typeface="Arial" panose="020B0604020202020204" pitchFamily="34" charset="0"/>
                <a:cs typeface="Arial" panose="020B0604020202020204" pitchFamily="34" charset="0"/>
              </a:rPr>
              <a:t> </a:t>
            </a:r>
            <a:r>
              <a:rPr lang="es-MX" sz="1800" spc="-5" dirty="0">
                <a:solidFill>
                  <a:schemeClr val="bg1"/>
                </a:solidFill>
                <a:latin typeface="Arial" panose="020B0604020202020204" pitchFamily="34" charset="0"/>
                <a:cs typeface="Arial" panose="020B0604020202020204" pitchFamily="34" charset="0"/>
              </a:rPr>
              <a:t>años</a:t>
            </a:r>
            <a:r>
              <a:rPr lang="es-MX" sz="1800" spc="11" dirty="0">
                <a:solidFill>
                  <a:schemeClr val="bg1"/>
                </a:solidFill>
                <a:latin typeface="Arial" panose="020B0604020202020204" pitchFamily="34" charset="0"/>
                <a:cs typeface="Arial" panose="020B0604020202020204" pitchFamily="34" charset="0"/>
              </a:rPr>
              <a:t> </a:t>
            </a:r>
            <a:r>
              <a:rPr lang="es-MX" sz="1800" dirty="0">
                <a:solidFill>
                  <a:schemeClr val="bg1"/>
                </a:solidFill>
                <a:latin typeface="Arial" panose="020B0604020202020204" pitchFamily="34" charset="0"/>
                <a:cs typeface="Arial" panose="020B0604020202020204" pitchFamily="34" charset="0"/>
              </a:rPr>
              <a:t>(MEF)</a:t>
            </a:r>
          </a:p>
        </p:txBody>
      </p:sp>
      <p:sp>
        <p:nvSpPr>
          <p:cNvPr id="16" name="CuadroTexto 15">
            <a:extLst>
              <a:ext uri="{FF2B5EF4-FFF2-40B4-BE49-F238E27FC236}">
                <a16:creationId xmlns:a16="http://schemas.microsoft.com/office/drawing/2014/main" id="{B64F4FEF-980F-46A6-89BC-88532E4D643D}"/>
              </a:ext>
            </a:extLst>
          </p:cNvPr>
          <p:cNvSpPr txBox="1"/>
          <p:nvPr/>
        </p:nvSpPr>
        <p:spPr>
          <a:xfrm>
            <a:off x="3069796" y="4112378"/>
            <a:ext cx="5711348" cy="646331"/>
          </a:xfrm>
          <a:prstGeom prst="rect">
            <a:avLst/>
          </a:prstGeom>
          <a:solidFill>
            <a:schemeClr val="accent2"/>
          </a:solidFill>
        </p:spPr>
        <p:txBody>
          <a:bodyPr wrap="square">
            <a:spAutoFit/>
          </a:bodyPr>
          <a:lstStyle/>
          <a:p>
            <a:pPr marL="12700" algn="ctr">
              <a:spcBef>
                <a:spcPts val="325"/>
              </a:spcBef>
              <a:tabLst>
                <a:tab pos="354956" algn="l"/>
                <a:tab pos="355591" algn="l"/>
              </a:tabLst>
            </a:pPr>
            <a:r>
              <a:rPr lang="es-MX" sz="1800" spc="-5" dirty="0">
                <a:solidFill>
                  <a:schemeClr val="bg1"/>
                </a:solidFill>
                <a:latin typeface="Arial" panose="020B0604020202020204" pitchFamily="34" charset="0"/>
                <a:cs typeface="Arial" panose="020B0604020202020204" pitchFamily="34" charset="0"/>
              </a:rPr>
              <a:t>Población</a:t>
            </a:r>
            <a:r>
              <a:rPr lang="es-MX" sz="1800" spc="135" dirty="0">
                <a:solidFill>
                  <a:schemeClr val="bg1"/>
                </a:solidFill>
                <a:latin typeface="Arial" panose="020B0604020202020204" pitchFamily="34" charset="0"/>
                <a:cs typeface="Arial" panose="020B0604020202020204" pitchFamily="34" charset="0"/>
              </a:rPr>
              <a:t> </a:t>
            </a:r>
            <a:r>
              <a:rPr lang="es-MX" sz="1800" spc="-5" dirty="0">
                <a:solidFill>
                  <a:schemeClr val="bg1"/>
                </a:solidFill>
                <a:latin typeface="Arial" panose="020B0604020202020204" pitchFamily="34" charset="0"/>
                <a:cs typeface="Arial" panose="020B0604020202020204" pitchFamily="34" charset="0"/>
              </a:rPr>
              <a:t>susceptible</a:t>
            </a:r>
            <a:r>
              <a:rPr lang="es-MX" sz="1800" spc="145" dirty="0">
                <a:solidFill>
                  <a:schemeClr val="bg1"/>
                </a:solidFill>
                <a:latin typeface="Arial" panose="020B0604020202020204" pitchFamily="34" charset="0"/>
                <a:cs typeface="Arial" panose="020B0604020202020204" pitchFamily="34" charset="0"/>
              </a:rPr>
              <a:t> </a:t>
            </a:r>
            <a:r>
              <a:rPr lang="es-MX" sz="1800" spc="-5" dirty="0">
                <a:solidFill>
                  <a:schemeClr val="bg1"/>
                </a:solidFill>
                <a:latin typeface="Arial" panose="020B0604020202020204" pitchFamily="34" charset="0"/>
                <a:cs typeface="Arial" panose="020B0604020202020204" pitchFamily="34" charset="0"/>
              </a:rPr>
              <a:t>para</a:t>
            </a:r>
            <a:r>
              <a:rPr lang="es-MX" sz="1800" spc="140" dirty="0">
                <a:solidFill>
                  <a:schemeClr val="bg1"/>
                </a:solidFill>
                <a:latin typeface="Arial" panose="020B0604020202020204" pitchFamily="34" charset="0"/>
                <a:cs typeface="Arial" panose="020B0604020202020204" pitchFamily="34" charset="0"/>
              </a:rPr>
              <a:t> </a:t>
            </a:r>
            <a:r>
              <a:rPr lang="es-MX" sz="1800" dirty="0">
                <a:solidFill>
                  <a:schemeClr val="bg1"/>
                </a:solidFill>
                <a:latin typeface="Arial" panose="020B0604020202020204" pitchFamily="34" charset="0"/>
                <a:cs typeface="Arial" panose="020B0604020202020204" pitchFamily="34" charset="0"/>
              </a:rPr>
              <a:t>fiebre</a:t>
            </a:r>
            <a:r>
              <a:rPr lang="es-MX" sz="1800" spc="135" dirty="0">
                <a:solidFill>
                  <a:schemeClr val="bg1"/>
                </a:solidFill>
                <a:latin typeface="Arial" panose="020B0604020202020204" pitchFamily="34" charset="0"/>
                <a:cs typeface="Arial" panose="020B0604020202020204" pitchFamily="34" charset="0"/>
              </a:rPr>
              <a:t> </a:t>
            </a:r>
            <a:r>
              <a:rPr lang="es-MX" sz="1800" spc="-5" dirty="0">
                <a:solidFill>
                  <a:schemeClr val="bg1"/>
                </a:solidFill>
                <a:latin typeface="Arial" panose="020B0604020202020204" pitchFamily="34" charset="0"/>
                <a:cs typeface="Arial" panose="020B0604020202020204" pitchFamily="34" charset="0"/>
              </a:rPr>
              <a:t>amarilla</a:t>
            </a:r>
            <a:r>
              <a:rPr lang="es-MX" sz="1800" spc="155" dirty="0">
                <a:solidFill>
                  <a:schemeClr val="bg1"/>
                </a:solidFill>
                <a:latin typeface="Arial" panose="020B0604020202020204" pitchFamily="34" charset="0"/>
                <a:cs typeface="Arial" panose="020B0604020202020204" pitchFamily="34" charset="0"/>
              </a:rPr>
              <a:t> </a:t>
            </a:r>
            <a:r>
              <a:rPr lang="es-MX" sz="1800" spc="-5" dirty="0">
                <a:solidFill>
                  <a:schemeClr val="bg1"/>
                </a:solidFill>
                <a:latin typeface="Arial" panose="020B0604020202020204" pitchFamily="34" charset="0"/>
                <a:cs typeface="Arial" panose="020B0604020202020204" pitchFamily="34" charset="0"/>
              </a:rPr>
              <a:t>a partir de los 9 meses de edad – alerta </a:t>
            </a:r>
            <a:r>
              <a:rPr lang="es-MX" sz="1800" spc="-5" dirty="0" err="1">
                <a:solidFill>
                  <a:schemeClr val="bg1"/>
                </a:solidFill>
                <a:latin typeface="Arial" panose="020B0604020202020204" pitchFamily="34" charset="0"/>
                <a:cs typeface="Arial" panose="020B0604020202020204" pitchFamily="34" charset="0"/>
              </a:rPr>
              <a:t>epidemiologica</a:t>
            </a:r>
            <a:endParaRPr lang="es-MX" sz="1800" dirty="0">
              <a:solidFill>
                <a:schemeClr val="bg1"/>
              </a:solidFill>
              <a:latin typeface="Arial" panose="020B0604020202020204" pitchFamily="34" charset="0"/>
              <a:cs typeface="Arial" panose="020B0604020202020204" pitchFamily="34" charset="0"/>
            </a:endParaRPr>
          </a:p>
        </p:txBody>
      </p:sp>
      <p:sp>
        <p:nvSpPr>
          <p:cNvPr id="18" name="CuadroTexto 17">
            <a:extLst>
              <a:ext uri="{FF2B5EF4-FFF2-40B4-BE49-F238E27FC236}">
                <a16:creationId xmlns:a16="http://schemas.microsoft.com/office/drawing/2014/main" id="{A7DB0E77-585C-4137-A4DB-A080DF7C29A8}"/>
              </a:ext>
            </a:extLst>
          </p:cNvPr>
          <p:cNvSpPr txBox="1"/>
          <p:nvPr/>
        </p:nvSpPr>
        <p:spPr>
          <a:xfrm>
            <a:off x="3069796" y="2894046"/>
            <a:ext cx="5711348" cy="369332"/>
          </a:xfrm>
          <a:prstGeom prst="rect">
            <a:avLst/>
          </a:prstGeom>
          <a:solidFill>
            <a:schemeClr val="accent4">
              <a:lumMod val="20000"/>
              <a:lumOff val="80000"/>
            </a:schemeClr>
          </a:solidFill>
        </p:spPr>
        <p:txBody>
          <a:bodyPr wrap="square">
            <a:spAutoFit/>
          </a:bodyPr>
          <a:lstStyle/>
          <a:p>
            <a:pPr marL="12700" algn="ctr">
              <a:spcBef>
                <a:spcPts val="325"/>
              </a:spcBef>
              <a:tabLst>
                <a:tab pos="354956" algn="l"/>
                <a:tab pos="355591" algn="l"/>
              </a:tabLst>
            </a:pPr>
            <a:r>
              <a:rPr lang="es-MX" sz="1800" spc="-25" dirty="0">
                <a:solidFill>
                  <a:schemeClr val="bg1"/>
                </a:solidFill>
                <a:latin typeface="Arial" panose="020B0604020202020204" pitchFamily="34" charset="0"/>
                <a:cs typeface="Arial" panose="020B0604020202020204" pitchFamily="34" charset="0"/>
              </a:rPr>
              <a:t>Vacunar</a:t>
            </a:r>
            <a:r>
              <a:rPr lang="es-MX" sz="1800" spc="15" dirty="0">
                <a:solidFill>
                  <a:schemeClr val="bg1"/>
                </a:solidFill>
                <a:latin typeface="Arial" panose="020B0604020202020204" pitchFamily="34" charset="0"/>
                <a:cs typeface="Arial" panose="020B0604020202020204" pitchFamily="34" charset="0"/>
              </a:rPr>
              <a:t> </a:t>
            </a:r>
            <a:r>
              <a:rPr lang="es-MX" sz="1800" spc="-5" dirty="0">
                <a:solidFill>
                  <a:schemeClr val="bg1"/>
                </a:solidFill>
                <a:latin typeface="Arial" panose="020B0604020202020204" pitchFamily="34" charset="0"/>
                <a:cs typeface="Arial" panose="020B0604020202020204" pitchFamily="34" charset="0"/>
              </a:rPr>
              <a:t>con dosis</a:t>
            </a:r>
            <a:r>
              <a:rPr lang="es-MX" sz="1800" spc="15" dirty="0">
                <a:solidFill>
                  <a:schemeClr val="bg1"/>
                </a:solidFill>
                <a:latin typeface="Arial" panose="020B0604020202020204" pitchFamily="34" charset="0"/>
                <a:cs typeface="Arial" panose="020B0604020202020204" pitchFamily="34" charset="0"/>
              </a:rPr>
              <a:t> </a:t>
            </a:r>
            <a:r>
              <a:rPr lang="es-MX" sz="1800" spc="-5" dirty="0">
                <a:solidFill>
                  <a:schemeClr val="bg1"/>
                </a:solidFill>
                <a:latin typeface="Arial" panose="020B0604020202020204" pitchFamily="34" charset="0"/>
                <a:cs typeface="Arial" panose="020B0604020202020204" pitchFamily="34" charset="0"/>
              </a:rPr>
              <a:t>de refuerzo</a:t>
            </a:r>
            <a:r>
              <a:rPr lang="es-MX" sz="1800" spc="5" dirty="0">
                <a:solidFill>
                  <a:schemeClr val="bg1"/>
                </a:solidFill>
                <a:latin typeface="Arial" panose="020B0604020202020204" pitchFamily="34" charset="0"/>
                <a:cs typeface="Arial" panose="020B0604020202020204" pitchFamily="34" charset="0"/>
              </a:rPr>
              <a:t> </a:t>
            </a:r>
            <a:r>
              <a:rPr lang="es-MX" sz="1800" dirty="0">
                <a:solidFill>
                  <a:schemeClr val="bg1"/>
                </a:solidFill>
                <a:latin typeface="Arial" panose="020B0604020202020204" pitchFamily="34" charset="0"/>
                <a:cs typeface="Arial" panose="020B0604020202020204" pitchFamily="34" charset="0"/>
              </a:rPr>
              <a:t>SRP</a:t>
            </a:r>
            <a:r>
              <a:rPr lang="es-MX" sz="1800" spc="-35" dirty="0">
                <a:solidFill>
                  <a:schemeClr val="bg1"/>
                </a:solidFill>
                <a:latin typeface="Arial" panose="020B0604020202020204" pitchFamily="34" charset="0"/>
                <a:cs typeface="Arial" panose="020B0604020202020204" pitchFamily="34" charset="0"/>
              </a:rPr>
              <a:t> </a:t>
            </a:r>
            <a:r>
              <a:rPr lang="es-MX" sz="1800" spc="-5" dirty="0">
                <a:solidFill>
                  <a:schemeClr val="bg1"/>
                </a:solidFill>
                <a:latin typeface="Arial" panose="020B0604020202020204" pitchFamily="34" charset="0"/>
                <a:cs typeface="Arial" panose="020B0604020202020204" pitchFamily="34" charset="0"/>
              </a:rPr>
              <a:t>a</a:t>
            </a:r>
            <a:r>
              <a:rPr lang="es-MX" sz="1800" dirty="0">
                <a:solidFill>
                  <a:schemeClr val="bg1"/>
                </a:solidFill>
                <a:latin typeface="Arial" panose="020B0604020202020204" pitchFamily="34" charset="0"/>
                <a:cs typeface="Arial" panose="020B0604020202020204" pitchFamily="34" charset="0"/>
              </a:rPr>
              <a:t> </a:t>
            </a:r>
            <a:r>
              <a:rPr lang="es-MX" sz="1800" spc="-5" dirty="0">
                <a:solidFill>
                  <a:schemeClr val="bg1"/>
                </a:solidFill>
                <a:latin typeface="Arial" panose="020B0604020202020204" pitchFamily="34" charset="0"/>
                <a:cs typeface="Arial" panose="020B0604020202020204" pitchFamily="34" charset="0"/>
              </a:rPr>
              <a:t>niños</a:t>
            </a:r>
            <a:r>
              <a:rPr lang="es-MX" sz="1800" spc="15" dirty="0">
                <a:solidFill>
                  <a:schemeClr val="bg1"/>
                </a:solidFill>
                <a:latin typeface="Arial" panose="020B0604020202020204" pitchFamily="34" charset="0"/>
                <a:cs typeface="Arial" panose="020B0604020202020204" pitchFamily="34" charset="0"/>
              </a:rPr>
              <a:t> </a:t>
            </a:r>
            <a:r>
              <a:rPr lang="es-MX" sz="1800" spc="-5" dirty="0">
                <a:solidFill>
                  <a:schemeClr val="bg1"/>
                </a:solidFill>
                <a:latin typeface="Arial" panose="020B0604020202020204" pitchFamily="34" charset="0"/>
                <a:cs typeface="Arial" panose="020B0604020202020204" pitchFamily="34" charset="0"/>
              </a:rPr>
              <a:t>2,</a:t>
            </a:r>
            <a:r>
              <a:rPr lang="es-MX" sz="1800" spc="11" dirty="0">
                <a:solidFill>
                  <a:schemeClr val="bg1"/>
                </a:solidFill>
                <a:latin typeface="Arial" panose="020B0604020202020204" pitchFamily="34" charset="0"/>
                <a:cs typeface="Arial" panose="020B0604020202020204" pitchFamily="34" charset="0"/>
              </a:rPr>
              <a:t> </a:t>
            </a:r>
            <a:r>
              <a:rPr lang="es-MX" sz="1800" spc="-5" dirty="0">
                <a:solidFill>
                  <a:schemeClr val="bg1"/>
                </a:solidFill>
                <a:latin typeface="Arial" panose="020B0604020202020204" pitchFamily="34" charset="0"/>
                <a:cs typeface="Arial" panose="020B0604020202020204" pitchFamily="34" charset="0"/>
              </a:rPr>
              <a:t>3 </a:t>
            </a:r>
            <a:r>
              <a:rPr lang="es-MX" sz="1800" dirty="0">
                <a:solidFill>
                  <a:schemeClr val="bg1"/>
                </a:solidFill>
                <a:latin typeface="Arial" panose="020B0604020202020204" pitchFamily="34" charset="0"/>
                <a:cs typeface="Arial" panose="020B0604020202020204" pitchFamily="34" charset="0"/>
              </a:rPr>
              <a:t>,4</a:t>
            </a:r>
          </a:p>
        </p:txBody>
      </p:sp>
      <p:sp>
        <p:nvSpPr>
          <p:cNvPr id="3" name="CuadroTexto 1">
            <a:extLst>
              <a:ext uri="{FF2B5EF4-FFF2-40B4-BE49-F238E27FC236}">
                <a16:creationId xmlns:a16="http://schemas.microsoft.com/office/drawing/2014/main" id="{84DDDE98-64C1-D22F-DF48-C02D866D3982}"/>
              </a:ext>
            </a:extLst>
          </p:cNvPr>
          <p:cNvSpPr txBox="1"/>
          <p:nvPr/>
        </p:nvSpPr>
        <p:spPr>
          <a:xfrm>
            <a:off x="3040792" y="5921864"/>
            <a:ext cx="5711348" cy="646331"/>
          </a:xfrm>
          <a:prstGeom prst="rect">
            <a:avLst/>
          </a:prstGeom>
          <a:solidFill>
            <a:schemeClr val="accent4">
              <a:lumMod val="20000"/>
              <a:lumOff val="80000"/>
            </a:schemeClr>
          </a:solid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lgn="ctr">
              <a:spcBef>
                <a:spcPts val="325"/>
              </a:spcBef>
              <a:tabLst>
                <a:tab pos="354956" algn="l"/>
                <a:tab pos="355591" algn="l"/>
              </a:tabLst>
            </a:pPr>
            <a:r>
              <a:rPr lang="es-MX" spc="-25" dirty="0">
                <a:solidFill>
                  <a:schemeClr val="bg1"/>
                </a:solidFill>
                <a:latin typeface="Arial"/>
                <a:cs typeface="Arial"/>
              </a:rPr>
              <a:t>Población de nacidos entre 1 enero 2010 a 31 de diciembre 2019 con Sarampión y Rubeola</a:t>
            </a:r>
            <a:endParaRPr lang="es-MX" sz="1800" dirty="0">
              <a:solidFill>
                <a:schemeClr val="bg1"/>
              </a:solidFill>
              <a:latin typeface="Arial"/>
              <a:cs typeface="Arial"/>
            </a:endParaRPr>
          </a:p>
        </p:txBody>
      </p:sp>
    </p:spTree>
    <p:extLst>
      <p:ext uri="{BB962C8B-B14F-4D97-AF65-F5344CB8AC3E}">
        <p14:creationId xmlns:p14="http://schemas.microsoft.com/office/powerpoint/2010/main" val="278383058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TM04033919[[fn=Circuito]]</Template>
  <TotalTime>373</TotalTime>
  <Words>3270</Words>
  <Application>Microsoft Office PowerPoint</Application>
  <PresentationFormat>Panorámica</PresentationFormat>
  <Paragraphs>427</Paragraphs>
  <Slides>60</Slides>
  <Notes>46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60</vt:i4>
      </vt:variant>
    </vt:vector>
  </HeadingPairs>
  <TitlesOfParts>
    <vt:vector size="67" baseType="lpstr">
      <vt:lpstr>Arial</vt:lpstr>
      <vt:lpstr>Arial Narrow</vt:lpstr>
      <vt:lpstr>Calibri</vt:lpstr>
      <vt:lpstr>Montserrat</vt:lpstr>
      <vt:lpstr>Tw Cen MT</vt:lpstr>
      <vt:lpstr>Wingdings</vt:lpstr>
      <vt:lpstr>Circuito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VACUNA DE BCG</vt:lpstr>
      <vt:lpstr>Presentación de PowerPoint</vt:lpstr>
      <vt:lpstr>Presentación de PowerPoint</vt:lpstr>
      <vt:lpstr>Presentación de PowerPoint</vt:lpstr>
      <vt:lpstr>Presentación de PowerPoint</vt:lpstr>
      <vt:lpstr>ROTAVIRUS</vt:lpstr>
      <vt:lpstr>Presentación de PowerPoint</vt:lpstr>
      <vt:lpstr>Presentación de PowerPoint</vt:lpstr>
      <vt:lpstr>Presentación de PowerPoint</vt:lpstr>
      <vt:lpstr>Presentación de PowerPoint</vt:lpstr>
      <vt:lpstr>TRIPLE VIRAL SARAMPION+RUBEOLA+PAROTIDITIS (SRP)</vt:lpstr>
      <vt:lpstr>HEPATITIS A</vt:lpstr>
      <vt:lpstr>Varicela</vt:lpstr>
      <vt:lpstr>VACUNA FIEBRE AMARILLA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Mary Luz Grajales Carmona</dc:creator>
  <cp:lastModifiedBy>ACER</cp:lastModifiedBy>
  <cp:revision>347</cp:revision>
  <dcterms:created xsi:type="dcterms:W3CDTF">2024-01-11T17:04:43Z</dcterms:created>
  <dcterms:modified xsi:type="dcterms:W3CDTF">2025-04-09T00:59:56Z</dcterms:modified>
</cp:coreProperties>
</file>