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62" r:id="rId3"/>
    <p:sldId id="286" r:id="rId4"/>
    <p:sldId id="280" r:id="rId5"/>
    <p:sldId id="292" r:id="rId6"/>
    <p:sldId id="296" r:id="rId7"/>
    <p:sldId id="287" r:id="rId8"/>
    <p:sldId id="288" r:id="rId9"/>
    <p:sldId id="289" r:id="rId10"/>
    <p:sldId id="290" r:id="rId11"/>
    <p:sldId id="295" r:id="rId12"/>
    <p:sldId id="291" r:id="rId13"/>
    <p:sldId id="282" r:id="rId14"/>
    <p:sldId id="297" r:id="rId15"/>
    <p:sldId id="293" r:id="rId16"/>
    <p:sldId id="294" r:id="rId17"/>
    <p:sldId id="285" r:id="rId18"/>
  </p:sldIdLst>
  <p:sldSz cx="9144000" cy="5143500" type="screen16x9"/>
  <p:notesSz cx="6858000" cy="9144000"/>
  <p:embeddedFontLst>
    <p:embeddedFont>
      <p:font typeface="Tw Cen MT" panose="020B0602020104020603" pitchFamily="34" charset="0"/>
      <p:regular r:id="rId20"/>
      <p:bold r:id="rId21"/>
      <p:italic r:id="rId22"/>
      <p:boldItalic r:id="rId23"/>
    </p:embeddedFont>
    <p:embeddedFont>
      <p:font typeface="Aptos Narrow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B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1889" autoAdjust="0"/>
  </p:normalViewPr>
  <p:slideViewPr>
    <p:cSldViewPr snapToGrid="0">
      <p:cViewPr varScale="1">
        <p:scale>
          <a:sx n="140" d="100"/>
          <a:sy n="140" d="100"/>
        </p:scale>
        <p:origin x="10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8B50B-BB43-44AD-8D40-AB9E84B7020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A654366-3497-41CF-8F31-74237394D500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PERSONA INTERESADA</a:t>
          </a:r>
          <a:endParaRPr lang="es-CO" b="1" dirty="0">
            <a:solidFill>
              <a:schemeClr val="tx1"/>
            </a:solidFill>
          </a:endParaRPr>
        </a:p>
      </dgm:t>
    </dgm:pt>
    <dgm:pt modelId="{E5C68660-970E-48D2-8162-D4BEA23C5DD3}" type="parTrans" cxnId="{77359713-244C-479D-AF36-99C59641152F}">
      <dgm:prSet/>
      <dgm:spPr/>
      <dgm:t>
        <a:bodyPr/>
        <a:lstStyle/>
        <a:p>
          <a:endParaRPr lang="es-CO"/>
        </a:p>
      </dgm:t>
    </dgm:pt>
    <dgm:pt modelId="{0D273641-B8A3-4C6C-9024-8FA76A301ED0}" type="sibTrans" cxnId="{77359713-244C-479D-AF36-99C59641152F}">
      <dgm:prSet/>
      <dgm:spPr/>
      <dgm:t>
        <a:bodyPr/>
        <a:lstStyle/>
        <a:p>
          <a:endParaRPr lang="es-CO"/>
        </a:p>
      </dgm:t>
    </dgm:pt>
    <dgm:pt modelId="{69A4539B-1FB6-4DB5-9C8D-E33CE2E5421C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SECRETARIA DE SALUD</a:t>
          </a:r>
          <a:endParaRPr lang="es-CO" b="1" dirty="0">
            <a:solidFill>
              <a:schemeClr val="tx1"/>
            </a:solidFill>
          </a:endParaRPr>
        </a:p>
      </dgm:t>
    </dgm:pt>
    <dgm:pt modelId="{284EA2F3-B192-4018-8186-80725D4B8640}" type="parTrans" cxnId="{9F34D536-489B-4647-B1C3-45FFAFC83893}">
      <dgm:prSet/>
      <dgm:spPr/>
      <dgm:t>
        <a:bodyPr/>
        <a:lstStyle/>
        <a:p>
          <a:endParaRPr lang="es-CO"/>
        </a:p>
      </dgm:t>
    </dgm:pt>
    <dgm:pt modelId="{22EC1B07-8078-49FC-8C16-31E642650AB2}" type="sibTrans" cxnId="{9F34D536-489B-4647-B1C3-45FFAFC83893}">
      <dgm:prSet/>
      <dgm:spPr/>
      <dgm:t>
        <a:bodyPr/>
        <a:lstStyle/>
        <a:p>
          <a:endParaRPr lang="es-CO"/>
        </a:p>
      </dgm:t>
    </dgm:pt>
    <dgm:pt modelId="{6B8A9B1A-06D4-4402-811E-088F497ACB07}">
      <dgm:prSet phldrT="[Texto]"/>
      <dgm:spPr>
        <a:solidFill>
          <a:srgbClr val="DBB3D0"/>
        </a:solidFill>
      </dgm:spPr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IPS</a:t>
          </a:r>
          <a:endParaRPr lang="es-CO" b="1" dirty="0">
            <a:solidFill>
              <a:schemeClr val="tx1"/>
            </a:solidFill>
          </a:endParaRPr>
        </a:p>
      </dgm:t>
    </dgm:pt>
    <dgm:pt modelId="{B9F92BB5-685F-4A5A-97E9-B0F39BF52B7E}" type="parTrans" cxnId="{3DD9684C-86F8-4055-BB17-B94F291A5DF2}">
      <dgm:prSet/>
      <dgm:spPr/>
      <dgm:t>
        <a:bodyPr/>
        <a:lstStyle/>
        <a:p>
          <a:endParaRPr lang="es-CO"/>
        </a:p>
      </dgm:t>
    </dgm:pt>
    <dgm:pt modelId="{894C27E5-C03B-4B39-B0FA-CE27CDE640AE}" type="sibTrans" cxnId="{3DD9684C-86F8-4055-BB17-B94F291A5DF2}">
      <dgm:prSet/>
      <dgm:spPr/>
      <dgm:t>
        <a:bodyPr/>
        <a:lstStyle/>
        <a:p>
          <a:endParaRPr lang="es-CO"/>
        </a:p>
      </dgm:t>
    </dgm:pt>
    <dgm:pt modelId="{3E0BA8A0-A4CE-4983-99CD-E1798382FAC6}">
      <dgm:prSet phldrT="[Texto]"/>
      <dgm:spPr/>
      <dgm:t>
        <a:bodyPr/>
        <a:lstStyle/>
        <a:p>
          <a:r>
            <a:rPr lang="es-CO" dirty="0" smtClean="0"/>
            <a:t>PROCESO</a:t>
          </a:r>
          <a:endParaRPr lang="es-CO" dirty="0"/>
        </a:p>
      </dgm:t>
    </dgm:pt>
    <dgm:pt modelId="{002A714F-D9DB-42C9-AA1D-5399873D75A5}" type="sibTrans" cxnId="{D47D9BD0-7CD4-492A-A1C7-B5AD8D716FDB}">
      <dgm:prSet/>
      <dgm:spPr/>
      <dgm:t>
        <a:bodyPr/>
        <a:lstStyle/>
        <a:p>
          <a:endParaRPr lang="es-CO"/>
        </a:p>
      </dgm:t>
    </dgm:pt>
    <dgm:pt modelId="{17838AA4-269B-4E79-8447-895D41EFD32A}" type="parTrans" cxnId="{D47D9BD0-7CD4-492A-A1C7-B5AD8D716FDB}">
      <dgm:prSet/>
      <dgm:spPr/>
      <dgm:t>
        <a:bodyPr/>
        <a:lstStyle/>
        <a:p>
          <a:endParaRPr lang="es-CO"/>
        </a:p>
      </dgm:t>
    </dgm:pt>
    <dgm:pt modelId="{A3FB3427-F242-4542-9BFD-C8BDD006CF47}" type="pres">
      <dgm:prSet presAssocID="{7B08B50B-BB43-44AD-8D40-AB9E84B702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AD11050-3D03-423C-ABE6-9643F0045881}" type="pres">
      <dgm:prSet presAssocID="{3E0BA8A0-A4CE-4983-99CD-E1798382FAC6}" presName="centerShape" presStyleLbl="node0" presStyleIdx="0" presStyleCnt="1" custScaleY="40449" custLinFactNeighborX="-66860" custLinFactNeighborY="2081"/>
      <dgm:spPr/>
      <dgm:t>
        <a:bodyPr/>
        <a:lstStyle/>
        <a:p>
          <a:endParaRPr lang="es-CO"/>
        </a:p>
      </dgm:t>
    </dgm:pt>
    <dgm:pt modelId="{863BE25A-28CD-4A89-8A78-6BB711761B13}" type="pres">
      <dgm:prSet presAssocID="{7A654366-3497-41CF-8F31-74237394D500}" presName="node" presStyleLbl="node1" presStyleIdx="0" presStyleCnt="3" custScaleX="152439" custScaleY="111482" custRadScaleRad="102652" custRadScaleInc="-4738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90EB36-212D-4C5D-BE48-6A2613687CB7}" type="pres">
      <dgm:prSet presAssocID="{7A654366-3497-41CF-8F31-74237394D500}" presName="dummy" presStyleCnt="0"/>
      <dgm:spPr/>
    </dgm:pt>
    <dgm:pt modelId="{32DC8DDE-30BE-49DF-93DC-E123355FA8CD}" type="pres">
      <dgm:prSet presAssocID="{0D273641-B8A3-4C6C-9024-8FA76A301ED0}" presName="sibTrans" presStyleLbl="sibTrans2D1" presStyleIdx="0" presStyleCnt="3" custLinFactNeighborX="6832" custLinFactNeighborY="-5929"/>
      <dgm:spPr/>
      <dgm:t>
        <a:bodyPr/>
        <a:lstStyle/>
        <a:p>
          <a:endParaRPr lang="es-CO"/>
        </a:p>
      </dgm:t>
    </dgm:pt>
    <dgm:pt modelId="{8F4F3225-8AFC-4847-9E76-FA47766A9E7A}" type="pres">
      <dgm:prSet presAssocID="{69A4539B-1FB6-4DB5-9C8D-E33CE2E5421C}" presName="node" presStyleLbl="node1" presStyleIdx="1" presStyleCnt="3" custScaleX="152193" custScaleY="102222" custRadScaleRad="92400" custRadScaleInc="-15540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A4227F-8AC5-40A1-B8C3-D1B08F42F86F}" type="pres">
      <dgm:prSet presAssocID="{69A4539B-1FB6-4DB5-9C8D-E33CE2E5421C}" presName="dummy" presStyleCnt="0"/>
      <dgm:spPr/>
    </dgm:pt>
    <dgm:pt modelId="{B502830E-82A4-4673-AF30-A986575D6D80}" type="pres">
      <dgm:prSet presAssocID="{22EC1B07-8078-49FC-8C16-31E642650AB2}" presName="sibTrans" presStyleLbl="sibTrans2D1" presStyleIdx="1" presStyleCnt="3" custScaleX="124743"/>
      <dgm:spPr/>
      <dgm:t>
        <a:bodyPr/>
        <a:lstStyle/>
        <a:p>
          <a:endParaRPr lang="es-CO"/>
        </a:p>
      </dgm:t>
    </dgm:pt>
    <dgm:pt modelId="{7BEAB132-DF7B-4E07-9329-3C17D9C08DC8}" type="pres">
      <dgm:prSet presAssocID="{6B8A9B1A-06D4-4402-811E-088F497ACB07}" presName="node" presStyleLbl="node1" presStyleIdx="2" presStyleCnt="3" custRadScaleRad="121868" custRadScaleInc="-2845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606DB7-28D6-47C1-84A3-EFF42D2EF51B}" type="pres">
      <dgm:prSet presAssocID="{6B8A9B1A-06D4-4402-811E-088F497ACB07}" presName="dummy" presStyleCnt="0"/>
      <dgm:spPr/>
    </dgm:pt>
    <dgm:pt modelId="{23D867AA-0FF9-4470-9274-3179C6788ACF}" type="pres">
      <dgm:prSet presAssocID="{894C27E5-C03B-4B39-B0FA-CE27CDE640AE}" presName="sibTrans" presStyleLbl="sibTrans2D1" presStyleIdx="2" presStyleCnt="3" custScaleX="142081"/>
      <dgm:spPr/>
      <dgm:t>
        <a:bodyPr/>
        <a:lstStyle/>
        <a:p>
          <a:endParaRPr lang="es-CO"/>
        </a:p>
      </dgm:t>
    </dgm:pt>
  </dgm:ptLst>
  <dgm:cxnLst>
    <dgm:cxn modelId="{77359713-244C-479D-AF36-99C59641152F}" srcId="{3E0BA8A0-A4CE-4983-99CD-E1798382FAC6}" destId="{7A654366-3497-41CF-8F31-74237394D500}" srcOrd="0" destOrd="0" parTransId="{E5C68660-970E-48D2-8162-D4BEA23C5DD3}" sibTransId="{0D273641-B8A3-4C6C-9024-8FA76A301ED0}"/>
    <dgm:cxn modelId="{98822E3B-738A-4DA2-B4CC-F17BE3F776D7}" type="presOf" srcId="{69A4539B-1FB6-4DB5-9C8D-E33CE2E5421C}" destId="{8F4F3225-8AFC-4847-9E76-FA47766A9E7A}" srcOrd="0" destOrd="0" presId="urn:microsoft.com/office/officeart/2005/8/layout/radial6"/>
    <dgm:cxn modelId="{9F34D536-489B-4647-B1C3-45FFAFC83893}" srcId="{3E0BA8A0-A4CE-4983-99CD-E1798382FAC6}" destId="{69A4539B-1FB6-4DB5-9C8D-E33CE2E5421C}" srcOrd="1" destOrd="0" parTransId="{284EA2F3-B192-4018-8186-80725D4B8640}" sibTransId="{22EC1B07-8078-49FC-8C16-31E642650AB2}"/>
    <dgm:cxn modelId="{3817FA5F-9994-43DF-AA96-BC42D112A93B}" type="presOf" srcId="{6B8A9B1A-06D4-4402-811E-088F497ACB07}" destId="{7BEAB132-DF7B-4E07-9329-3C17D9C08DC8}" srcOrd="0" destOrd="0" presId="urn:microsoft.com/office/officeart/2005/8/layout/radial6"/>
    <dgm:cxn modelId="{B6E6C2F4-B50A-41B4-B22F-5DF10D2A4712}" type="presOf" srcId="{894C27E5-C03B-4B39-B0FA-CE27CDE640AE}" destId="{23D867AA-0FF9-4470-9274-3179C6788ACF}" srcOrd="0" destOrd="0" presId="urn:microsoft.com/office/officeart/2005/8/layout/radial6"/>
    <dgm:cxn modelId="{3DD9684C-86F8-4055-BB17-B94F291A5DF2}" srcId="{3E0BA8A0-A4CE-4983-99CD-E1798382FAC6}" destId="{6B8A9B1A-06D4-4402-811E-088F497ACB07}" srcOrd="2" destOrd="0" parTransId="{B9F92BB5-685F-4A5A-97E9-B0F39BF52B7E}" sibTransId="{894C27E5-C03B-4B39-B0FA-CE27CDE640AE}"/>
    <dgm:cxn modelId="{D47D9BD0-7CD4-492A-A1C7-B5AD8D716FDB}" srcId="{7B08B50B-BB43-44AD-8D40-AB9E84B7020E}" destId="{3E0BA8A0-A4CE-4983-99CD-E1798382FAC6}" srcOrd="0" destOrd="0" parTransId="{17838AA4-269B-4E79-8447-895D41EFD32A}" sibTransId="{002A714F-D9DB-42C9-AA1D-5399873D75A5}"/>
    <dgm:cxn modelId="{E11E64AB-1716-45E4-A1F1-3086FF7C0272}" type="presOf" srcId="{7B08B50B-BB43-44AD-8D40-AB9E84B7020E}" destId="{A3FB3427-F242-4542-9BFD-C8BDD006CF47}" srcOrd="0" destOrd="0" presId="urn:microsoft.com/office/officeart/2005/8/layout/radial6"/>
    <dgm:cxn modelId="{13B39890-6E9A-4FD2-B4BA-0AFC1B88937A}" type="presOf" srcId="{0D273641-B8A3-4C6C-9024-8FA76A301ED0}" destId="{32DC8DDE-30BE-49DF-93DC-E123355FA8CD}" srcOrd="0" destOrd="0" presId="urn:microsoft.com/office/officeart/2005/8/layout/radial6"/>
    <dgm:cxn modelId="{9528F066-2D43-4F27-AAAA-9073413B1985}" type="presOf" srcId="{3E0BA8A0-A4CE-4983-99CD-E1798382FAC6}" destId="{4AD11050-3D03-423C-ABE6-9643F0045881}" srcOrd="0" destOrd="0" presId="urn:microsoft.com/office/officeart/2005/8/layout/radial6"/>
    <dgm:cxn modelId="{F16DC4F8-2406-4784-9608-08A767F9874A}" type="presOf" srcId="{22EC1B07-8078-49FC-8C16-31E642650AB2}" destId="{B502830E-82A4-4673-AF30-A986575D6D80}" srcOrd="0" destOrd="0" presId="urn:microsoft.com/office/officeart/2005/8/layout/radial6"/>
    <dgm:cxn modelId="{E49B3EC1-D15B-4E0D-8A3B-429B2CC76DD6}" type="presOf" srcId="{7A654366-3497-41CF-8F31-74237394D500}" destId="{863BE25A-28CD-4A89-8A78-6BB711761B13}" srcOrd="0" destOrd="0" presId="urn:microsoft.com/office/officeart/2005/8/layout/radial6"/>
    <dgm:cxn modelId="{DD9365FD-E111-4C8E-B08A-69E7FBF28314}" type="presParOf" srcId="{A3FB3427-F242-4542-9BFD-C8BDD006CF47}" destId="{4AD11050-3D03-423C-ABE6-9643F0045881}" srcOrd="0" destOrd="0" presId="urn:microsoft.com/office/officeart/2005/8/layout/radial6"/>
    <dgm:cxn modelId="{65FCF382-CC4F-44EA-8C9F-2BDB5F16BF83}" type="presParOf" srcId="{A3FB3427-F242-4542-9BFD-C8BDD006CF47}" destId="{863BE25A-28CD-4A89-8A78-6BB711761B13}" srcOrd="1" destOrd="0" presId="urn:microsoft.com/office/officeart/2005/8/layout/radial6"/>
    <dgm:cxn modelId="{EBA09F69-AE70-4887-87FA-C687D264E005}" type="presParOf" srcId="{A3FB3427-F242-4542-9BFD-C8BDD006CF47}" destId="{F690EB36-212D-4C5D-BE48-6A2613687CB7}" srcOrd="2" destOrd="0" presId="urn:microsoft.com/office/officeart/2005/8/layout/radial6"/>
    <dgm:cxn modelId="{221F30D7-3B93-4F60-A9EA-860D3FBAEA76}" type="presParOf" srcId="{A3FB3427-F242-4542-9BFD-C8BDD006CF47}" destId="{32DC8DDE-30BE-49DF-93DC-E123355FA8CD}" srcOrd="3" destOrd="0" presId="urn:microsoft.com/office/officeart/2005/8/layout/radial6"/>
    <dgm:cxn modelId="{6F3DB834-5361-4D01-811C-C8D5CFB78F57}" type="presParOf" srcId="{A3FB3427-F242-4542-9BFD-C8BDD006CF47}" destId="{8F4F3225-8AFC-4847-9E76-FA47766A9E7A}" srcOrd="4" destOrd="0" presId="urn:microsoft.com/office/officeart/2005/8/layout/radial6"/>
    <dgm:cxn modelId="{C11139D7-2E6D-4BC8-B80E-C0B9DC2ECBBE}" type="presParOf" srcId="{A3FB3427-F242-4542-9BFD-C8BDD006CF47}" destId="{40A4227F-8AC5-40A1-B8C3-D1B08F42F86F}" srcOrd="5" destOrd="0" presId="urn:microsoft.com/office/officeart/2005/8/layout/radial6"/>
    <dgm:cxn modelId="{4DC23A59-451C-45B5-96A9-E8F68340C05C}" type="presParOf" srcId="{A3FB3427-F242-4542-9BFD-C8BDD006CF47}" destId="{B502830E-82A4-4673-AF30-A986575D6D80}" srcOrd="6" destOrd="0" presId="urn:microsoft.com/office/officeart/2005/8/layout/radial6"/>
    <dgm:cxn modelId="{9317BC0D-B2BC-4506-BA8D-2E4D33490240}" type="presParOf" srcId="{A3FB3427-F242-4542-9BFD-C8BDD006CF47}" destId="{7BEAB132-DF7B-4E07-9329-3C17D9C08DC8}" srcOrd="7" destOrd="0" presId="urn:microsoft.com/office/officeart/2005/8/layout/radial6"/>
    <dgm:cxn modelId="{D5861F9E-3057-43D3-914F-10EC529347BB}" type="presParOf" srcId="{A3FB3427-F242-4542-9BFD-C8BDD006CF47}" destId="{12606DB7-28D6-47C1-84A3-EFF42D2EF51B}" srcOrd="8" destOrd="0" presId="urn:microsoft.com/office/officeart/2005/8/layout/radial6"/>
    <dgm:cxn modelId="{AE8A94A7-7C95-4DFC-9138-6A8790442C7C}" type="presParOf" srcId="{A3FB3427-F242-4542-9BFD-C8BDD006CF47}" destId="{23D867AA-0FF9-4470-9274-3179C6788ACF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867AA-0FF9-4470-9274-3179C6788ACF}">
      <dsp:nvSpPr>
        <dsp:cNvPr id="0" name=""/>
        <dsp:cNvSpPr/>
      </dsp:nvSpPr>
      <dsp:spPr>
        <a:xfrm>
          <a:off x="895664" y="210073"/>
          <a:ext cx="5086071" cy="3579698"/>
        </a:xfrm>
        <a:prstGeom prst="blockArc">
          <a:avLst>
            <a:gd name="adj1" fmla="val 3124859"/>
            <a:gd name="adj2" fmla="val 13924859"/>
            <a:gd name="adj3" fmla="val 43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2830E-82A4-4673-AF30-A986575D6D80}">
      <dsp:nvSpPr>
        <dsp:cNvPr id="0" name=""/>
        <dsp:cNvSpPr/>
      </dsp:nvSpPr>
      <dsp:spPr>
        <a:xfrm>
          <a:off x="990812" y="929727"/>
          <a:ext cx="4174087" cy="3346149"/>
        </a:xfrm>
        <a:prstGeom prst="blockArc">
          <a:avLst>
            <a:gd name="adj1" fmla="val 18760982"/>
            <a:gd name="adj2" fmla="val 1706856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C8DDE-30BE-49DF-93DC-E123355FA8CD}">
      <dsp:nvSpPr>
        <dsp:cNvPr id="0" name=""/>
        <dsp:cNvSpPr/>
      </dsp:nvSpPr>
      <dsp:spPr>
        <a:xfrm>
          <a:off x="1317323" y="331859"/>
          <a:ext cx="3346149" cy="3346149"/>
        </a:xfrm>
        <a:prstGeom prst="blockArc">
          <a:avLst>
            <a:gd name="adj1" fmla="val 15351691"/>
            <a:gd name="adj2" fmla="val 19836872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11050-3D03-423C-ABE6-9643F0045881}">
      <dsp:nvSpPr>
        <dsp:cNvPr id="0" name=""/>
        <dsp:cNvSpPr/>
      </dsp:nvSpPr>
      <dsp:spPr>
        <a:xfrm>
          <a:off x="0" y="1962019"/>
          <a:ext cx="1538882" cy="622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PROCESO</a:t>
          </a:r>
          <a:endParaRPr lang="es-CO" sz="1600" kern="1200" dirty="0"/>
        </a:p>
      </dsp:txBody>
      <dsp:txXfrm>
        <a:off x="225364" y="2053176"/>
        <a:ext cx="1088154" cy="440148"/>
      </dsp:txXfrm>
    </dsp:sp>
    <dsp:sp modelId="{863BE25A-28CD-4A89-8A78-6BB711761B13}">
      <dsp:nvSpPr>
        <dsp:cNvPr id="0" name=""/>
        <dsp:cNvSpPr/>
      </dsp:nvSpPr>
      <dsp:spPr>
        <a:xfrm>
          <a:off x="1541535" y="18086"/>
          <a:ext cx="1642100" cy="120090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chemeClr val="tx1"/>
              </a:solidFill>
            </a:rPr>
            <a:t>PERSONA INTERESADA</a:t>
          </a:r>
          <a:endParaRPr lang="es-CO" sz="1300" b="1" kern="1200" dirty="0">
            <a:solidFill>
              <a:schemeClr val="tx1"/>
            </a:solidFill>
          </a:endParaRPr>
        </a:p>
      </dsp:txBody>
      <dsp:txXfrm>
        <a:off x="1782015" y="193954"/>
        <a:ext cx="1161140" cy="849168"/>
      </dsp:txXfrm>
    </dsp:sp>
    <dsp:sp modelId="{8F4F3225-8AFC-4847-9E76-FA47766A9E7A}">
      <dsp:nvSpPr>
        <dsp:cNvPr id="0" name=""/>
        <dsp:cNvSpPr/>
      </dsp:nvSpPr>
      <dsp:spPr>
        <a:xfrm>
          <a:off x="3366087" y="850830"/>
          <a:ext cx="1639450" cy="110115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chemeClr val="tx1"/>
              </a:solidFill>
            </a:rPr>
            <a:t>SECRETARIA DE SALUD</a:t>
          </a:r>
          <a:endParaRPr lang="es-CO" sz="1300" b="1" kern="1200" dirty="0">
            <a:solidFill>
              <a:schemeClr val="tx1"/>
            </a:solidFill>
          </a:endParaRPr>
        </a:p>
      </dsp:txBody>
      <dsp:txXfrm>
        <a:off x="3606179" y="1012090"/>
        <a:ext cx="1159266" cy="778633"/>
      </dsp:txXfrm>
    </dsp:sp>
    <dsp:sp modelId="{7BEAB132-DF7B-4E07-9329-3C17D9C08DC8}">
      <dsp:nvSpPr>
        <dsp:cNvPr id="0" name=""/>
        <dsp:cNvSpPr/>
      </dsp:nvSpPr>
      <dsp:spPr>
        <a:xfrm>
          <a:off x="3976205" y="2842697"/>
          <a:ext cx="1077217" cy="1077217"/>
        </a:xfrm>
        <a:prstGeom prst="ellipse">
          <a:avLst/>
        </a:prstGeom>
        <a:solidFill>
          <a:srgbClr val="DBB3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chemeClr val="tx1"/>
              </a:solidFill>
            </a:rPr>
            <a:t>IPS</a:t>
          </a:r>
          <a:endParaRPr lang="es-CO" sz="1300" b="1" kern="1200" dirty="0">
            <a:solidFill>
              <a:schemeClr val="tx1"/>
            </a:solidFill>
          </a:endParaRPr>
        </a:p>
      </dsp:txBody>
      <dsp:txXfrm>
        <a:off x="4133960" y="3000452"/>
        <a:ext cx="761707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7096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73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7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99124B2E-37CB-850C-487A-55A2FB2FC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A55D4038-A3FD-D7E3-F9D6-16CADAF6AC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2AE0E318-674E-864D-6A70-A32BE4592C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55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99124B2E-37CB-850C-487A-55A2FB2FC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A55D4038-A3FD-D7E3-F9D6-16CADAF6AC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2AE0E318-674E-864D-6A70-A32BE4592C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26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AE56B6A3-426A-8087-1008-82DDE7B17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6713A98E-703E-3671-4ACA-4E44EEAEC3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25EE15A2-8144-CCA6-F432-5159A0F6C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639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AE56B6A3-426A-8087-1008-82DDE7B17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6713A98E-703E-3671-4ACA-4E44EEAEC3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25EE15A2-8144-CCA6-F432-5159A0F6C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37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15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xmlns="" id="{C71378E4-E928-832F-DA33-7414B6BB39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xmlns="" id="{A7AD84FB-C9D5-4B14-9989-40391151AF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4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9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5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xmlns="" id="{631E414D-CBAB-64D1-73F5-769C5E852D0F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0" r:id="rId3"/>
    <p:sldLayoutId id="2147483661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75223" y="1510293"/>
            <a:ext cx="8520600" cy="792600"/>
          </a:xfrm>
        </p:spPr>
        <p:txBody>
          <a:bodyPr>
            <a:normAutofit fontScale="92500"/>
          </a:bodyPr>
          <a:lstStyle/>
          <a:p>
            <a:r>
              <a:rPr lang="es-ES" sz="4000" b="1" dirty="0" smtClean="0">
                <a:solidFill>
                  <a:schemeClr val="tx1"/>
                </a:solidFill>
              </a:rPr>
              <a:t>CERTIFICADO DE DISCAPACIDAD</a:t>
            </a:r>
            <a:endParaRPr lang="es-CO" sz="4000" b="1" dirty="0">
              <a:solidFill>
                <a:schemeClr val="tx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15EACE0-EDBF-856A-5BE7-A133B845A134}"/>
              </a:ext>
            </a:extLst>
          </p:cNvPr>
          <p:cNvSpPr txBox="1"/>
          <p:nvPr/>
        </p:nvSpPr>
        <p:spPr>
          <a:xfrm>
            <a:off x="1790778" y="3536131"/>
            <a:ext cx="5562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PLAN DE INTERVENCIONES COLECTIVAS - GESTIÓN EN SALUD PÚBLICA</a:t>
            </a:r>
          </a:p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SECRETARÍA DE SALUD PÚBLICA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D27493B5-13CE-DC63-88CF-1B31A11C7525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6580A83-0DCA-4B8F-A7A5-43ECFD74FC08}"/>
              </a:ext>
            </a:extLst>
          </p:cNvPr>
          <p:cNvSpPr txBox="1"/>
          <p:nvPr/>
        </p:nvSpPr>
        <p:spPr>
          <a:xfrm>
            <a:off x="965157" y="2296757"/>
            <a:ext cx="6940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tx1"/>
                </a:solidFill>
                <a:latin typeface="Montserrat ExtraBold" pitchFamily="2" charset="77"/>
              </a:rPr>
              <a:t>FT Claudia Piedad Estrada Rueda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contenido"/>
          <p:cNvSpPr>
            <a:spLocks noGrp="1"/>
          </p:cNvSpPr>
          <p:nvPr>
            <p:ph sz="half" idx="1"/>
          </p:nvPr>
        </p:nvSpPr>
        <p:spPr>
          <a:xfrm>
            <a:off x="182855" y="145700"/>
            <a:ext cx="2283619" cy="193456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1400" u="sng" dirty="0">
                <a:solidFill>
                  <a:schemeClr val="tx1"/>
                </a:solidFill>
                <a:latin typeface="Montserrat"/>
              </a:rPr>
              <a:t>PERSONA INTERESADA</a:t>
            </a:r>
          </a:p>
          <a:p>
            <a:pPr>
              <a:buFontTx/>
              <a:buChar char="-"/>
            </a:pPr>
            <a:r>
              <a:rPr lang="es-CO" sz="1400" dirty="0">
                <a:solidFill>
                  <a:schemeClr val="tx1"/>
                </a:solidFill>
                <a:latin typeface="Montserrat"/>
              </a:rPr>
              <a:t>Solicita en lugar de residencia</a:t>
            </a:r>
          </a:p>
          <a:p>
            <a:pPr>
              <a:buFontTx/>
              <a:buChar char="-"/>
            </a:pPr>
            <a:r>
              <a:rPr lang="es-CO" sz="1400" dirty="0">
                <a:solidFill>
                  <a:schemeClr val="tx1"/>
                </a:solidFill>
                <a:latin typeface="Montserrat"/>
              </a:rPr>
              <a:t>Información general</a:t>
            </a:r>
          </a:p>
          <a:p>
            <a:pPr>
              <a:buFontTx/>
              <a:buChar char="-"/>
            </a:pPr>
            <a:r>
              <a:rPr lang="es-CO" sz="1400" dirty="0">
                <a:solidFill>
                  <a:schemeClr val="tx1"/>
                </a:solidFill>
                <a:latin typeface="Montserrat"/>
              </a:rPr>
              <a:t>Copia HC: CIE</a:t>
            </a:r>
            <a:endParaRPr lang="es-CO" sz="1400" dirty="0">
              <a:solidFill>
                <a:schemeClr val="tx1"/>
              </a:solidFill>
              <a:latin typeface="Montserrat"/>
            </a:endParaRPr>
          </a:p>
          <a:p>
            <a:pPr>
              <a:buFontTx/>
              <a:buChar char="-"/>
            </a:pPr>
            <a:r>
              <a:rPr lang="es-CO" sz="1400" dirty="0">
                <a:solidFill>
                  <a:schemeClr val="tx1"/>
                </a:solidFill>
                <a:latin typeface="Montserrat"/>
              </a:rPr>
              <a:t>Modalidad de cita</a:t>
            </a:r>
          </a:p>
          <a:p>
            <a:pPr>
              <a:buFontTx/>
              <a:buChar char="-"/>
            </a:pPr>
            <a:r>
              <a:rPr lang="es-CO" sz="1400" dirty="0">
                <a:solidFill>
                  <a:schemeClr val="tx1"/>
                </a:solidFill>
                <a:latin typeface="Montserrat"/>
              </a:rPr>
              <a:t>Apoyos o ajustes</a:t>
            </a:r>
          </a:p>
        </p:txBody>
      </p:sp>
      <p:graphicFrame>
        <p:nvGraphicFramePr>
          <p:cNvPr id="6" name="6 Diagrama"/>
          <p:cNvGraphicFramePr/>
          <p:nvPr>
            <p:extLst>
              <p:ext uri="{D42A27DB-BD31-4B8C-83A1-F6EECF244321}">
                <p14:modId xmlns:p14="http://schemas.microsoft.com/office/powerpoint/2010/main" val="1403125300"/>
              </p:ext>
            </p:extLst>
          </p:nvPr>
        </p:nvGraphicFramePr>
        <p:xfrm>
          <a:off x="974981" y="3721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5 Marcador de contenido"/>
          <p:cNvSpPr txBox="1">
            <a:spLocks/>
          </p:cNvSpPr>
          <p:nvPr/>
        </p:nvSpPr>
        <p:spPr>
          <a:xfrm>
            <a:off x="6028410" y="367176"/>
            <a:ext cx="2915722" cy="1970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400" u="sng" dirty="0">
                <a:latin typeface="Montserrat"/>
              </a:rPr>
              <a:t>SECRETARIA DE SALUD</a:t>
            </a:r>
          </a:p>
          <a:p>
            <a:pPr>
              <a:buFontTx/>
              <a:buChar char="-"/>
            </a:pPr>
            <a:r>
              <a:rPr lang="es-CO" sz="1400" dirty="0">
                <a:latin typeface="Montserrat"/>
              </a:rPr>
              <a:t>Explica proceso</a:t>
            </a:r>
          </a:p>
          <a:p>
            <a:pPr>
              <a:buFontTx/>
              <a:buChar char="-"/>
            </a:pPr>
            <a:r>
              <a:rPr lang="es-CO" sz="1400" dirty="0">
                <a:latin typeface="Montserrat"/>
              </a:rPr>
              <a:t>Revisa solicitud, acepta o devuelve</a:t>
            </a:r>
          </a:p>
          <a:p>
            <a:pPr>
              <a:buFontTx/>
              <a:buChar char="-"/>
            </a:pPr>
            <a:r>
              <a:rPr lang="es-CO" sz="1400" dirty="0">
                <a:latin typeface="Montserrat"/>
              </a:rPr>
              <a:t>Solicita cita/genera orden de valoración</a:t>
            </a:r>
            <a:endParaRPr lang="es-CO" sz="1400" dirty="0">
              <a:latin typeface="Montserrat"/>
            </a:endParaRPr>
          </a:p>
        </p:txBody>
      </p:sp>
      <p:sp>
        <p:nvSpPr>
          <p:cNvPr id="9" name="5 Marcador de contenido"/>
          <p:cNvSpPr txBox="1">
            <a:spLocks/>
          </p:cNvSpPr>
          <p:nvPr/>
        </p:nvSpPr>
        <p:spPr>
          <a:xfrm>
            <a:off x="6028410" y="3193734"/>
            <a:ext cx="2085142" cy="1468932"/>
          </a:xfrm>
          <a:prstGeom prst="rect">
            <a:avLst/>
          </a:prstGeom>
          <a:solidFill>
            <a:srgbClr val="DBB3D0"/>
          </a:solidFill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600" u="sng" dirty="0">
                <a:latin typeface="Montserrat"/>
              </a:rPr>
              <a:t>IPS CERTIFICADORA</a:t>
            </a:r>
          </a:p>
          <a:p>
            <a:pPr>
              <a:buFontTx/>
              <a:buChar char="-"/>
            </a:pPr>
            <a:r>
              <a:rPr lang="es-CO" sz="1600" dirty="0">
                <a:latin typeface="Montserrat"/>
              </a:rPr>
              <a:t>Agenda</a:t>
            </a:r>
          </a:p>
          <a:p>
            <a:pPr>
              <a:buFontTx/>
              <a:buChar char="-"/>
            </a:pPr>
            <a:r>
              <a:rPr lang="es-CO" sz="1600" dirty="0">
                <a:latin typeface="Montserrat"/>
              </a:rPr>
              <a:t>Evalúa</a:t>
            </a:r>
          </a:p>
          <a:p>
            <a:pPr>
              <a:buFontTx/>
              <a:buChar char="-"/>
            </a:pPr>
            <a:r>
              <a:rPr lang="es-CO" sz="1600" dirty="0">
                <a:latin typeface="Montserrat"/>
              </a:rPr>
              <a:t>Registra</a:t>
            </a:r>
          </a:p>
          <a:p>
            <a:pPr>
              <a:buFontTx/>
              <a:buChar char="-"/>
            </a:pPr>
            <a:r>
              <a:rPr lang="es-CO" sz="1600" dirty="0">
                <a:latin typeface="Montserrat"/>
              </a:rPr>
              <a:t>Entrega certificado</a:t>
            </a:r>
          </a:p>
          <a:p>
            <a:pPr>
              <a:buFontTx/>
              <a:buChar char="-"/>
            </a:pPr>
            <a:endParaRPr lang="es-CO" sz="1650" dirty="0"/>
          </a:p>
          <a:p>
            <a:pPr>
              <a:buFontTx/>
              <a:buChar char="-"/>
            </a:pPr>
            <a:endParaRPr lang="es-CO" sz="1650" dirty="0"/>
          </a:p>
        </p:txBody>
      </p:sp>
      <p:sp>
        <p:nvSpPr>
          <p:cNvPr id="12" name="5 Marcador de contenido"/>
          <p:cNvSpPr txBox="1">
            <a:spLocks/>
          </p:cNvSpPr>
          <p:nvPr/>
        </p:nvSpPr>
        <p:spPr>
          <a:xfrm>
            <a:off x="1828800" y="3455152"/>
            <a:ext cx="3017520" cy="1368308"/>
          </a:xfrm>
          <a:prstGeom prst="rect">
            <a:avLst/>
          </a:prstGeom>
          <a:solidFill>
            <a:srgbClr val="DBB3D0"/>
          </a:solidFill>
        </p:spPr>
        <p:txBody>
          <a:bodyPr vert="horz" lIns="68580" tIns="34290" rIns="68580" bIns="3429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900" u="sng" dirty="0" err="1">
                <a:latin typeface="Montserrat"/>
              </a:rPr>
              <a:t>PcD</a:t>
            </a:r>
            <a:endParaRPr lang="es-CO" sz="2900" u="sng" dirty="0">
              <a:latin typeface="Montserrat"/>
            </a:endParaRPr>
          </a:p>
          <a:p>
            <a:pPr>
              <a:buFontTx/>
              <a:buChar char="-"/>
            </a:pPr>
            <a:r>
              <a:rPr lang="es-CO" sz="2900" dirty="0">
                <a:latin typeface="Montserrat"/>
              </a:rPr>
              <a:t>Lleva HC y soportes</a:t>
            </a:r>
          </a:p>
          <a:p>
            <a:pPr>
              <a:buFontTx/>
              <a:buChar char="-"/>
            </a:pPr>
            <a:r>
              <a:rPr lang="es-CO" sz="2900" dirty="0">
                <a:latin typeface="Montserrat"/>
              </a:rPr>
              <a:t>Participa activamente en proceso</a:t>
            </a:r>
          </a:p>
          <a:p>
            <a:pPr>
              <a:buFontTx/>
              <a:buChar char="-"/>
            </a:pPr>
            <a:r>
              <a:rPr lang="es-CO" sz="2900" dirty="0">
                <a:latin typeface="Montserrat"/>
              </a:rPr>
              <a:t>Manifiesta o no aceptación</a:t>
            </a:r>
          </a:p>
          <a:p>
            <a:pPr>
              <a:buFontTx/>
              <a:buChar char="-"/>
            </a:pPr>
            <a:r>
              <a:rPr lang="es-CO" sz="2900" dirty="0">
                <a:latin typeface="Montserrat"/>
              </a:rPr>
              <a:t>Uso de certificado</a:t>
            </a:r>
          </a:p>
          <a:p>
            <a:pPr>
              <a:buFontTx/>
              <a:buChar char="-"/>
            </a:pPr>
            <a:endParaRPr lang="es-CO" sz="1050" dirty="0">
              <a:latin typeface="Montserrat"/>
            </a:endParaRPr>
          </a:p>
          <a:p>
            <a:pPr>
              <a:buFontTx/>
              <a:buChar char="-"/>
            </a:pPr>
            <a:endParaRPr lang="es-CO" sz="1650" dirty="0"/>
          </a:p>
          <a:p>
            <a:pPr>
              <a:buFontTx/>
              <a:buChar char="-"/>
            </a:pPr>
            <a:endParaRPr lang="es-CO" sz="1650" dirty="0"/>
          </a:p>
        </p:txBody>
      </p:sp>
    </p:spTree>
    <p:extLst>
      <p:ext uri="{BB962C8B-B14F-4D97-AF65-F5344CB8AC3E}">
        <p14:creationId xmlns:p14="http://schemas.microsoft.com/office/powerpoint/2010/main" val="330489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9ACD3AF8-B16E-4174-8C1A-41F683C4AF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F5EAD09-B81D-415F-8BCF-73C81AE05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CFB79010-8ED4-49EF-AFD2-F4D8C80B69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4649B869-006E-42B5-9DDC-21049B130E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443096BD-333F-48B6-8220-D1F9793E40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3" name="Rectangle 8">
              <a:extLst>
                <a:ext uri="{FF2B5EF4-FFF2-40B4-BE49-F238E27FC236}">
                  <a16:creationId xmlns="" xmlns:a16="http://schemas.microsoft.com/office/drawing/2014/main" id="{1A45BB9A-7E84-4B9B-923A-270A97F852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4" name="Freeform 9">
              <a:extLst>
                <a:ext uri="{FF2B5EF4-FFF2-40B4-BE49-F238E27FC236}">
                  <a16:creationId xmlns="" xmlns:a16="http://schemas.microsoft.com/office/drawing/2014/main" id="{D7D7C768-2F76-4DE2-A807-1B9FFF816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1870B32E-EE42-470E-B543-CA55AEC8CA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="" xmlns:a16="http://schemas.microsoft.com/office/drawing/2014/main" id="{EEF09120-11AA-4DB5-98A8-EC4923002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7" name="Freeform 12">
              <a:extLst>
                <a:ext uri="{FF2B5EF4-FFF2-40B4-BE49-F238E27FC236}">
                  <a16:creationId xmlns="" xmlns:a16="http://schemas.microsoft.com/office/drawing/2014/main" id="{39CC463D-589C-461C-A234-0460EB06B8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8" name="Freeform 13">
              <a:extLst>
                <a:ext uri="{FF2B5EF4-FFF2-40B4-BE49-F238E27FC236}">
                  <a16:creationId xmlns="" xmlns:a16="http://schemas.microsoft.com/office/drawing/2014/main" id="{B6516153-269A-421E-A021-CB3F3C5E1D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="" xmlns:a16="http://schemas.microsoft.com/office/drawing/2014/main" id="{45E14300-6C4A-4F77-915F-F3B25B0237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="" xmlns:a16="http://schemas.microsoft.com/office/drawing/2014/main" id="{993E312A-E6A6-4B52-ADE6-618ADC89BA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="" xmlns:a16="http://schemas.microsoft.com/office/drawing/2014/main" id="{2F0F3026-2480-472B-8C52-36812C81E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="" xmlns:a16="http://schemas.microsoft.com/office/drawing/2014/main" id="{34E1C992-559D-4827-9F30-31A3CA7A2B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="" xmlns:a16="http://schemas.microsoft.com/office/drawing/2014/main" id="{D9F2FB98-F443-498F-AAD9-6945825681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75DBF6EC-ED50-43E4-8A8B-64CE86A880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5" name="Freeform 20">
              <a:extLst>
                <a:ext uri="{FF2B5EF4-FFF2-40B4-BE49-F238E27FC236}">
                  <a16:creationId xmlns="" xmlns:a16="http://schemas.microsoft.com/office/drawing/2014/main" id="{FD854F40-AC43-4F21-9C62-2CE35CFD2B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6" name="Freeform 21">
              <a:extLst>
                <a:ext uri="{FF2B5EF4-FFF2-40B4-BE49-F238E27FC236}">
                  <a16:creationId xmlns="" xmlns:a16="http://schemas.microsoft.com/office/drawing/2014/main" id="{62CCB560-494A-4F74-9DE4-068806A893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7" name="Freeform 22">
              <a:extLst>
                <a:ext uri="{FF2B5EF4-FFF2-40B4-BE49-F238E27FC236}">
                  <a16:creationId xmlns="" xmlns:a16="http://schemas.microsoft.com/office/drawing/2014/main" id="{6F9A05F2-B5D2-4D8A-9A78-14E45C13FE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8" name="Freeform 23">
              <a:extLst>
                <a:ext uri="{FF2B5EF4-FFF2-40B4-BE49-F238E27FC236}">
                  <a16:creationId xmlns="" xmlns:a16="http://schemas.microsoft.com/office/drawing/2014/main" id="{A6373189-19BB-4BEC-84A3-432253E05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9" name="Freeform 24">
              <a:extLst>
                <a:ext uri="{FF2B5EF4-FFF2-40B4-BE49-F238E27FC236}">
                  <a16:creationId xmlns="" xmlns:a16="http://schemas.microsoft.com/office/drawing/2014/main" id="{71AB3122-947A-44DB-B190-A2601C6C95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0" name="Freeform 25">
              <a:extLst>
                <a:ext uri="{FF2B5EF4-FFF2-40B4-BE49-F238E27FC236}">
                  <a16:creationId xmlns="" xmlns:a16="http://schemas.microsoft.com/office/drawing/2014/main" id="{74B4109D-3AFC-4D44-87B1-0CDED3E63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1" name="Freeform 26">
              <a:extLst>
                <a:ext uri="{FF2B5EF4-FFF2-40B4-BE49-F238E27FC236}">
                  <a16:creationId xmlns="" xmlns:a16="http://schemas.microsoft.com/office/drawing/2014/main" id="{44AAD39F-F7C9-4D00-95E0-0465B4E858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2" name="Freeform 27">
              <a:extLst>
                <a:ext uri="{FF2B5EF4-FFF2-40B4-BE49-F238E27FC236}">
                  <a16:creationId xmlns="" xmlns:a16="http://schemas.microsoft.com/office/drawing/2014/main" id="{C1DCAB8D-6EF6-4A84-8D0C-AA9226DEC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3" name="Freeform 28">
              <a:extLst>
                <a:ext uri="{FF2B5EF4-FFF2-40B4-BE49-F238E27FC236}">
                  <a16:creationId xmlns="" xmlns:a16="http://schemas.microsoft.com/office/drawing/2014/main" id="{C407F97F-83CF-4703-B9E0-6335530E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4" name="Freeform 29">
              <a:extLst>
                <a:ext uri="{FF2B5EF4-FFF2-40B4-BE49-F238E27FC236}">
                  <a16:creationId xmlns="" xmlns:a16="http://schemas.microsoft.com/office/drawing/2014/main" id="{0D8D2363-5D84-4CFF-89AA-3C93C859DB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5" name="Freeform 30">
              <a:extLst>
                <a:ext uri="{FF2B5EF4-FFF2-40B4-BE49-F238E27FC236}">
                  <a16:creationId xmlns="" xmlns:a16="http://schemas.microsoft.com/office/drawing/2014/main" id="{0435A35C-AC99-4E12-8CB0-9C640DAA94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6" name="Freeform 31">
              <a:extLst>
                <a:ext uri="{FF2B5EF4-FFF2-40B4-BE49-F238E27FC236}">
                  <a16:creationId xmlns="" xmlns:a16="http://schemas.microsoft.com/office/drawing/2014/main" id="{F20392CF-2256-4527-836B-2E6F88596E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7" name="Freeform 32">
              <a:extLst>
                <a:ext uri="{FF2B5EF4-FFF2-40B4-BE49-F238E27FC236}">
                  <a16:creationId xmlns="" xmlns:a16="http://schemas.microsoft.com/office/drawing/2014/main" id="{C52C3AD3-122C-4010-9C55-B0247F8CCA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8" name="Rectangle 33">
              <a:extLst>
                <a:ext uri="{FF2B5EF4-FFF2-40B4-BE49-F238E27FC236}">
                  <a16:creationId xmlns="" xmlns:a16="http://schemas.microsoft.com/office/drawing/2014/main" id="{EFCB53ED-09C0-4AD7-9BBC-366833D5FE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9" name="Freeform 34">
              <a:extLst>
                <a:ext uri="{FF2B5EF4-FFF2-40B4-BE49-F238E27FC236}">
                  <a16:creationId xmlns="" xmlns:a16="http://schemas.microsoft.com/office/drawing/2014/main" id="{6F309F52-BFCF-47D9-8089-BC049540DB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0" name="Freeform 35">
              <a:extLst>
                <a:ext uri="{FF2B5EF4-FFF2-40B4-BE49-F238E27FC236}">
                  <a16:creationId xmlns="" xmlns:a16="http://schemas.microsoft.com/office/drawing/2014/main" id="{5F9AE85F-C7AA-4761-B468-2E100829B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1" name="Freeform 36">
              <a:extLst>
                <a:ext uri="{FF2B5EF4-FFF2-40B4-BE49-F238E27FC236}">
                  <a16:creationId xmlns="" xmlns:a16="http://schemas.microsoft.com/office/drawing/2014/main" id="{2C81C778-91E5-4AE9-AACB-8566E7A28B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2" name="Freeform 37">
              <a:extLst>
                <a:ext uri="{FF2B5EF4-FFF2-40B4-BE49-F238E27FC236}">
                  <a16:creationId xmlns="" xmlns:a16="http://schemas.microsoft.com/office/drawing/2014/main" id="{6C56E0B4-58A0-4B2B-BD56-54121BB8DB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3" name="Freeform 38">
              <a:extLst>
                <a:ext uri="{FF2B5EF4-FFF2-40B4-BE49-F238E27FC236}">
                  <a16:creationId xmlns="" xmlns:a16="http://schemas.microsoft.com/office/drawing/2014/main" id="{88A29CFE-13A6-4509-946F-5C074F856E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4" name="Freeform 39">
              <a:extLst>
                <a:ext uri="{FF2B5EF4-FFF2-40B4-BE49-F238E27FC236}">
                  <a16:creationId xmlns="" xmlns:a16="http://schemas.microsoft.com/office/drawing/2014/main" id="{00235A0A-018B-4499-AC16-AF83457BF4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5" name="Freeform 40">
              <a:extLst>
                <a:ext uri="{FF2B5EF4-FFF2-40B4-BE49-F238E27FC236}">
                  <a16:creationId xmlns="" xmlns:a16="http://schemas.microsoft.com/office/drawing/2014/main" id="{861DF9B7-50DC-4EBE-8B23-97FE92DBB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6" name="Freeform 41">
              <a:extLst>
                <a:ext uri="{FF2B5EF4-FFF2-40B4-BE49-F238E27FC236}">
                  <a16:creationId xmlns="" xmlns:a16="http://schemas.microsoft.com/office/drawing/2014/main" id="{69673907-73D7-4729-A911-9BD078EC2E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7" name="Freeform 42">
              <a:extLst>
                <a:ext uri="{FF2B5EF4-FFF2-40B4-BE49-F238E27FC236}">
                  <a16:creationId xmlns="" xmlns:a16="http://schemas.microsoft.com/office/drawing/2014/main" id="{4DC844D3-8053-4EE7-A286-50157B6FD8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8" name="Freeform 43">
              <a:extLst>
                <a:ext uri="{FF2B5EF4-FFF2-40B4-BE49-F238E27FC236}">
                  <a16:creationId xmlns="" xmlns:a16="http://schemas.microsoft.com/office/drawing/2014/main" id="{D67575A0-A45A-4773-874C-16370E3670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9" name="Freeform 44">
              <a:extLst>
                <a:ext uri="{FF2B5EF4-FFF2-40B4-BE49-F238E27FC236}">
                  <a16:creationId xmlns="" xmlns:a16="http://schemas.microsoft.com/office/drawing/2014/main" id="{4327252B-B62B-4DE0-A924-B7F6E40AD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0" name="Rectangle 45">
              <a:extLst>
                <a:ext uri="{FF2B5EF4-FFF2-40B4-BE49-F238E27FC236}">
                  <a16:creationId xmlns="" xmlns:a16="http://schemas.microsoft.com/office/drawing/2014/main" id="{778BC6A7-AC19-497B-A7C6-E447B2EBD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1" name="Freeform 46">
              <a:extLst>
                <a:ext uri="{FF2B5EF4-FFF2-40B4-BE49-F238E27FC236}">
                  <a16:creationId xmlns="" xmlns:a16="http://schemas.microsoft.com/office/drawing/2014/main" id="{4E79A87B-BF1F-437A-9FED-BE93025E50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2" name="Freeform 47">
              <a:extLst>
                <a:ext uri="{FF2B5EF4-FFF2-40B4-BE49-F238E27FC236}">
                  <a16:creationId xmlns="" xmlns:a16="http://schemas.microsoft.com/office/drawing/2014/main" id="{DFAAF3CC-B4E0-45C8-AC2D-EF0D6D823D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3" name="Freeform 48">
              <a:extLst>
                <a:ext uri="{FF2B5EF4-FFF2-40B4-BE49-F238E27FC236}">
                  <a16:creationId xmlns="" xmlns:a16="http://schemas.microsoft.com/office/drawing/2014/main" id="{A5A12C87-1E4A-4664-B2F4-A1C8B656F9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4" name="Freeform 49">
              <a:extLst>
                <a:ext uri="{FF2B5EF4-FFF2-40B4-BE49-F238E27FC236}">
                  <a16:creationId xmlns="" xmlns:a16="http://schemas.microsoft.com/office/drawing/2014/main" id="{B3AF8230-4630-4505-ADDB-16A9B6B377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5" name="Freeform 50">
              <a:extLst>
                <a:ext uri="{FF2B5EF4-FFF2-40B4-BE49-F238E27FC236}">
                  <a16:creationId xmlns="" xmlns:a16="http://schemas.microsoft.com/office/drawing/2014/main" id="{33F93F6D-724D-42F3-AF1D-3081EAB5D1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6" name="Freeform 51">
              <a:extLst>
                <a:ext uri="{FF2B5EF4-FFF2-40B4-BE49-F238E27FC236}">
                  <a16:creationId xmlns="" xmlns:a16="http://schemas.microsoft.com/office/drawing/2014/main" id="{F5DD7A8F-FB67-4E79-80DB-0FAF3A098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7" name="Freeform 52">
              <a:extLst>
                <a:ext uri="{FF2B5EF4-FFF2-40B4-BE49-F238E27FC236}">
                  <a16:creationId xmlns="" xmlns:a16="http://schemas.microsoft.com/office/drawing/2014/main" id="{7B140A84-E89E-4A80-9DF8-7BCA45F908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8" name="Freeform 53">
              <a:extLst>
                <a:ext uri="{FF2B5EF4-FFF2-40B4-BE49-F238E27FC236}">
                  <a16:creationId xmlns="" xmlns:a16="http://schemas.microsoft.com/office/drawing/2014/main" id="{279E1D6A-EFE2-44C6-A5BF-DFADF0DC91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9" name="Freeform 54">
              <a:extLst>
                <a:ext uri="{FF2B5EF4-FFF2-40B4-BE49-F238E27FC236}">
                  <a16:creationId xmlns="" xmlns:a16="http://schemas.microsoft.com/office/drawing/2014/main" id="{C9FA2204-561F-4ABB-988C-03053820F1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0" name="Freeform 55">
              <a:extLst>
                <a:ext uri="{FF2B5EF4-FFF2-40B4-BE49-F238E27FC236}">
                  <a16:creationId xmlns="" xmlns:a16="http://schemas.microsoft.com/office/drawing/2014/main" id="{8BD7D04E-AC0A-424F-BC40-28842DAF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1" name="Freeform 56">
              <a:extLst>
                <a:ext uri="{FF2B5EF4-FFF2-40B4-BE49-F238E27FC236}">
                  <a16:creationId xmlns="" xmlns:a16="http://schemas.microsoft.com/office/drawing/2014/main" id="{32B616A2-FE09-47DD-B58C-12EE58B7C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2" name="Freeform 57">
              <a:extLst>
                <a:ext uri="{FF2B5EF4-FFF2-40B4-BE49-F238E27FC236}">
                  <a16:creationId xmlns="" xmlns:a16="http://schemas.microsoft.com/office/drawing/2014/main" id="{08C5EAF5-6064-484E-BA05-80D09D84E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3" name="Freeform 58">
              <a:extLst>
                <a:ext uri="{FF2B5EF4-FFF2-40B4-BE49-F238E27FC236}">
                  <a16:creationId xmlns="" xmlns:a16="http://schemas.microsoft.com/office/drawing/2014/main" id="{F11D90DF-D275-4725-884C-77E5E01D8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DE471E13-6104-4637-8A8F-B545529B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="" xmlns:a16="http://schemas.microsoft.com/office/drawing/2014/main" id="{802F412D-6781-427D-AB79-09FD610CCE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9" name="Freeform 6">
              <a:extLst>
                <a:ext uri="{FF2B5EF4-FFF2-40B4-BE49-F238E27FC236}">
                  <a16:creationId xmlns="" xmlns:a16="http://schemas.microsoft.com/office/drawing/2014/main" id="{8471B962-D824-43CE-B5DD-704B305B28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0" name="Freeform 7">
              <a:extLst>
                <a:ext uri="{FF2B5EF4-FFF2-40B4-BE49-F238E27FC236}">
                  <a16:creationId xmlns="" xmlns:a16="http://schemas.microsoft.com/office/drawing/2014/main" id="{ED60EBD3-FA75-460B-AFBD-3F234A0CA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1" name="Rectangle 8">
              <a:extLst>
                <a:ext uri="{FF2B5EF4-FFF2-40B4-BE49-F238E27FC236}">
                  <a16:creationId xmlns="" xmlns:a16="http://schemas.microsoft.com/office/drawing/2014/main" id="{D0791244-FBF2-49D9-BDBC-E2E58C86B4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2" name="Freeform 9">
              <a:extLst>
                <a:ext uri="{FF2B5EF4-FFF2-40B4-BE49-F238E27FC236}">
                  <a16:creationId xmlns="" xmlns:a16="http://schemas.microsoft.com/office/drawing/2014/main" id="{FEE4C4B1-195C-40F5-A78F-2EB7ED6E6F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3" name="Freeform 10">
              <a:extLst>
                <a:ext uri="{FF2B5EF4-FFF2-40B4-BE49-F238E27FC236}">
                  <a16:creationId xmlns="" xmlns:a16="http://schemas.microsoft.com/office/drawing/2014/main" id="{22766AF8-3850-41E4-80D0-321D9A13D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4" name="Freeform 11">
              <a:extLst>
                <a:ext uri="{FF2B5EF4-FFF2-40B4-BE49-F238E27FC236}">
                  <a16:creationId xmlns="" xmlns:a16="http://schemas.microsoft.com/office/drawing/2014/main" id="{8834F8EE-AB04-42FE-AE7B-3E9C6ACA0E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5" name="Freeform 12">
              <a:extLst>
                <a:ext uri="{FF2B5EF4-FFF2-40B4-BE49-F238E27FC236}">
                  <a16:creationId xmlns="" xmlns:a16="http://schemas.microsoft.com/office/drawing/2014/main" id="{C86BB534-4617-4275-908E-357CF2246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6" name="Freeform 13">
              <a:extLst>
                <a:ext uri="{FF2B5EF4-FFF2-40B4-BE49-F238E27FC236}">
                  <a16:creationId xmlns="" xmlns:a16="http://schemas.microsoft.com/office/drawing/2014/main" id="{B6DEB58B-8D28-4BE9-9CA9-F4B3A083BC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7" name="Freeform 14">
              <a:extLst>
                <a:ext uri="{FF2B5EF4-FFF2-40B4-BE49-F238E27FC236}">
                  <a16:creationId xmlns="" xmlns:a16="http://schemas.microsoft.com/office/drawing/2014/main" id="{25A772BC-4720-4EC2-AD61-A7B74E9151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8" name="Freeform 15">
              <a:extLst>
                <a:ext uri="{FF2B5EF4-FFF2-40B4-BE49-F238E27FC236}">
                  <a16:creationId xmlns="" xmlns:a16="http://schemas.microsoft.com/office/drawing/2014/main" id="{60D6B27E-FAC5-4267-80A9-DE4D2E02B8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9" name="Freeform 16">
              <a:extLst>
                <a:ext uri="{FF2B5EF4-FFF2-40B4-BE49-F238E27FC236}">
                  <a16:creationId xmlns="" xmlns:a16="http://schemas.microsoft.com/office/drawing/2014/main" id="{1F39FA83-D8C8-4CE3-9C62-10375FD041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0" name="Freeform 17">
              <a:extLst>
                <a:ext uri="{FF2B5EF4-FFF2-40B4-BE49-F238E27FC236}">
                  <a16:creationId xmlns="" xmlns:a16="http://schemas.microsoft.com/office/drawing/2014/main" id="{E09B4CF3-A51F-4787-81FE-F5C79BA426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1" name="Freeform 18">
              <a:extLst>
                <a:ext uri="{FF2B5EF4-FFF2-40B4-BE49-F238E27FC236}">
                  <a16:creationId xmlns="" xmlns:a16="http://schemas.microsoft.com/office/drawing/2014/main" id="{6695CB35-74E4-43C0-89F5-9FDA59B3A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2" name="Freeform 19">
              <a:extLst>
                <a:ext uri="{FF2B5EF4-FFF2-40B4-BE49-F238E27FC236}">
                  <a16:creationId xmlns="" xmlns:a16="http://schemas.microsoft.com/office/drawing/2014/main" id="{945450CE-FB13-4C46-825F-5BB191703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3" name="Freeform 20">
              <a:extLst>
                <a:ext uri="{FF2B5EF4-FFF2-40B4-BE49-F238E27FC236}">
                  <a16:creationId xmlns="" xmlns:a16="http://schemas.microsoft.com/office/drawing/2014/main" id="{E80AA0B2-7FE7-4B75-AC25-E0F6C0FE45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4" name="Freeform 21">
              <a:extLst>
                <a:ext uri="{FF2B5EF4-FFF2-40B4-BE49-F238E27FC236}">
                  <a16:creationId xmlns="" xmlns:a16="http://schemas.microsoft.com/office/drawing/2014/main" id="{2E81F7C1-AD8F-41A0-91A8-E05F66CB0E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5" name="Freeform 22">
              <a:extLst>
                <a:ext uri="{FF2B5EF4-FFF2-40B4-BE49-F238E27FC236}">
                  <a16:creationId xmlns="" xmlns:a16="http://schemas.microsoft.com/office/drawing/2014/main" id="{F4E8A538-9FFA-4C76-BCE2-D54F56A115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6" name="Freeform 23">
              <a:extLst>
                <a:ext uri="{FF2B5EF4-FFF2-40B4-BE49-F238E27FC236}">
                  <a16:creationId xmlns="" xmlns:a16="http://schemas.microsoft.com/office/drawing/2014/main" id="{3C412824-3CBA-4E74-B2FD-936EA70486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7" name="Freeform 24">
              <a:extLst>
                <a:ext uri="{FF2B5EF4-FFF2-40B4-BE49-F238E27FC236}">
                  <a16:creationId xmlns="" xmlns:a16="http://schemas.microsoft.com/office/drawing/2014/main" id="{E28DC1F0-74FF-4D97-BD4D-FD42DE4AC6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8" name="Freeform 25">
              <a:extLst>
                <a:ext uri="{FF2B5EF4-FFF2-40B4-BE49-F238E27FC236}">
                  <a16:creationId xmlns="" xmlns:a16="http://schemas.microsoft.com/office/drawing/2014/main" id="{77CEC4FA-6FD3-4ABF-BF98-94E7947A55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9" name="Freeform 26">
              <a:extLst>
                <a:ext uri="{FF2B5EF4-FFF2-40B4-BE49-F238E27FC236}">
                  <a16:creationId xmlns="" xmlns:a16="http://schemas.microsoft.com/office/drawing/2014/main" id="{D4E61DA7-BFA9-48AF-BD6F-EBB15C2359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="" xmlns:a16="http://schemas.microsoft.com/office/drawing/2014/main" id="{57164D6A-1DD9-43AE-878F-A413DC26FB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="" xmlns:a16="http://schemas.microsoft.com/office/drawing/2014/main" id="{4949EBA6-53D9-4F2D-91DB-EA7AE260F6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="" xmlns:a16="http://schemas.microsoft.com/office/drawing/2014/main" id="{0AFEA5FA-F759-441C-A0BC-7EDC79A672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="" xmlns:a16="http://schemas.microsoft.com/office/drawing/2014/main" id="{5B913AE0-5DC8-4244-8C26-ED97F834E3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="" xmlns:a16="http://schemas.microsoft.com/office/drawing/2014/main" id="{A87DB58A-25D2-46F1-85E3-06F964D016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="" xmlns:a16="http://schemas.microsoft.com/office/drawing/2014/main" id="{E7AE8209-F3E7-4ACA-98D0-90B282A147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6" name="Rectangle 33">
              <a:extLst>
                <a:ext uri="{FF2B5EF4-FFF2-40B4-BE49-F238E27FC236}">
                  <a16:creationId xmlns="" xmlns:a16="http://schemas.microsoft.com/office/drawing/2014/main" id="{1CED7927-A7C7-444A-A8F3-6348852AE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="" xmlns:a16="http://schemas.microsoft.com/office/drawing/2014/main" id="{08BEDF90-F9A6-4DE4-94B6-43E4160394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="" xmlns:a16="http://schemas.microsoft.com/office/drawing/2014/main" id="{36540D5F-1C77-438A-BF12-56455C4720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="" xmlns:a16="http://schemas.microsoft.com/office/drawing/2014/main" id="{52FC779A-BC55-40AC-8FFD-E014F8C05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="" xmlns:a16="http://schemas.microsoft.com/office/drawing/2014/main" id="{63E42DE5-DC0E-4043-8A35-20C53074A2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="" xmlns:a16="http://schemas.microsoft.com/office/drawing/2014/main" id="{41581FA6-993A-4899-ADF1-0A83A6234E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2" name="Freeform 39">
              <a:extLst>
                <a:ext uri="{FF2B5EF4-FFF2-40B4-BE49-F238E27FC236}">
                  <a16:creationId xmlns="" xmlns:a16="http://schemas.microsoft.com/office/drawing/2014/main" id="{33C4FDB9-01D2-4CB0-BFED-216CAC7EB8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3" name="Freeform 40">
              <a:extLst>
                <a:ext uri="{FF2B5EF4-FFF2-40B4-BE49-F238E27FC236}">
                  <a16:creationId xmlns="" xmlns:a16="http://schemas.microsoft.com/office/drawing/2014/main" id="{34E715AB-2B68-41C4-A61F-02C413F242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4" name="Freeform 41">
              <a:extLst>
                <a:ext uri="{FF2B5EF4-FFF2-40B4-BE49-F238E27FC236}">
                  <a16:creationId xmlns="" xmlns:a16="http://schemas.microsoft.com/office/drawing/2014/main" id="{D3861C35-D060-408D-9871-4DA2D0547B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5" name="Freeform 42">
              <a:extLst>
                <a:ext uri="{FF2B5EF4-FFF2-40B4-BE49-F238E27FC236}">
                  <a16:creationId xmlns="" xmlns:a16="http://schemas.microsoft.com/office/drawing/2014/main" id="{B4F4F38F-33FE-48A0-986D-FB771F18BE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6" name="Freeform 43">
              <a:extLst>
                <a:ext uri="{FF2B5EF4-FFF2-40B4-BE49-F238E27FC236}">
                  <a16:creationId xmlns="" xmlns:a16="http://schemas.microsoft.com/office/drawing/2014/main" id="{50FCFC8E-2DC3-4F27-9E02-196830E78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7" name="Freeform 44">
              <a:extLst>
                <a:ext uri="{FF2B5EF4-FFF2-40B4-BE49-F238E27FC236}">
                  <a16:creationId xmlns="" xmlns:a16="http://schemas.microsoft.com/office/drawing/2014/main" id="{3A6EE414-1500-4144-B453-BA950E5107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8" name="Rectangle 45">
              <a:extLst>
                <a:ext uri="{FF2B5EF4-FFF2-40B4-BE49-F238E27FC236}">
                  <a16:creationId xmlns="" xmlns:a16="http://schemas.microsoft.com/office/drawing/2014/main" id="{0C1A9D8A-5515-4C84-AE17-A6D5124383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9" name="Freeform 46">
              <a:extLst>
                <a:ext uri="{FF2B5EF4-FFF2-40B4-BE49-F238E27FC236}">
                  <a16:creationId xmlns="" xmlns:a16="http://schemas.microsoft.com/office/drawing/2014/main" id="{E8E7C8C7-FE85-4C8F-960C-3748511E08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0" name="Freeform 47">
              <a:extLst>
                <a:ext uri="{FF2B5EF4-FFF2-40B4-BE49-F238E27FC236}">
                  <a16:creationId xmlns="" xmlns:a16="http://schemas.microsoft.com/office/drawing/2014/main" id="{33DF2ED7-F601-4A9F-AA50-822ED85D56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1" name="Freeform 48">
              <a:extLst>
                <a:ext uri="{FF2B5EF4-FFF2-40B4-BE49-F238E27FC236}">
                  <a16:creationId xmlns="" xmlns:a16="http://schemas.microsoft.com/office/drawing/2014/main" id="{FEDB3A05-6FDD-4E87-B800-8F99752444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2" name="Freeform 49">
              <a:extLst>
                <a:ext uri="{FF2B5EF4-FFF2-40B4-BE49-F238E27FC236}">
                  <a16:creationId xmlns="" xmlns:a16="http://schemas.microsoft.com/office/drawing/2014/main" id="{AD6225C0-E391-49D5-9A7B-57C5ED60E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3" name="Freeform 50">
              <a:extLst>
                <a:ext uri="{FF2B5EF4-FFF2-40B4-BE49-F238E27FC236}">
                  <a16:creationId xmlns="" xmlns:a16="http://schemas.microsoft.com/office/drawing/2014/main" id="{B814B458-45E5-451C-9CBD-027E3776A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4" name="Freeform 51">
              <a:extLst>
                <a:ext uri="{FF2B5EF4-FFF2-40B4-BE49-F238E27FC236}">
                  <a16:creationId xmlns="" xmlns:a16="http://schemas.microsoft.com/office/drawing/2014/main" id="{59167140-9A0D-4FE7-8E37-2CD6130116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5" name="Freeform 52">
              <a:extLst>
                <a:ext uri="{FF2B5EF4-FFF2-40B4-BE49-F238E27FC236}">
                  <a16:creationId xmlns="" xmlns:a16="http://schemas.microsoft.com/office/drawing/2014/main" id="{2D38B213-991B-495D-8886-04CAD44C79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6" name="Freeform 53">
              <a:extLst>
                <a:ext uri="{FF2B5EF4-FFF2-40B4-BE49-F238E27FC236}">
                  <a16:creationId xmlns="" xmlns:a16="http://schemas.microsoft.com/office/drawing/2014/main" id="{67C1C3DA-3972-4D98-9D9E-390461B288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7" name="Freeform 54">
              <a:extLst>
                <a:ext uri="{FF2B5EF4-FFF2-40B4-BE49-F238E27FC236}">
                  <a16:creationId xmlns="" xmlns:a16="http://schemas.microsoft.com/office/drawing/2014/main" id="{972F8941-61DB-48E1-B9C1-E732470563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8" name="Freeform 55">
              <a:extLst>
                <a:ext uri="{FF2B5EF4-FFF2-40B4-BE49-F238E27FC236}">
                  <a16:creationId xmlns="" xmlns:a16="http://schemas.microsoft.com/office/drawing/2014/main" id="{857B495F-5C9B-435F-8D39-45CC57471F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9" name="Freeform 56">
              <a:extLst>
                <a:ext uri="{FF2B5EF4-FFF2-40B4-BE49-F238E27FC236}">
                  <a16:creationId xmlns="" xmlns:a16="http://schemas.microsoft.com/office/drawing/2014/main" id="{B607428B-B7C9-4017-84F8-19C9B2134A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30" name="Freeform 57">
              <a:extLst>
                <a:ext uri="{FF2B5EF4-FFF2-40B4-BE49-F238E27FC236}">
                  <a16:creationId xmlns="" xmlns:a16="http://schemas.microsoft.com/office/drawing/2014/main" id="{A20C5139-2108-4F5E-B892-64F1D8605E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31" name="Freeform 58">
              <a:extLst>
                <a:ext uri="{FF2B5EF4-FFF2-40B4-BE49-F238E27FC236}">
                  <a16:creationId xmlns="" xmlns:a16="http://schemas.microsoft.com/office/drawing/2014/main" id="{C2A51623-F2F3-4584-93F5-598E56A5F4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16" y="243006"/>
            <a:ext cx="4416021" cy="937022"/>
          </a:xfrm>
        </p:spPr>
        <p:txBody>
          <a:bodyPr>
            <a:normAutofit fontScale="90000"/>
          </a:bodyPr>
          <a:lstStyle/>
          <a:p>
            <a:r>
              <a:rPr lang="es-CO" sz="3675" b="1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USOS CERTIFICADO </a:t>
            </a:r>
            <a:r>
              <a:rPr lang="es-CO" b="1" dirty="0">
                <a:solidFill>
                  <a:srgbClr val="C6FF0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/>
            </a:r>
            <a:br>
              <a:rPr lang="es-CO" b="1" dirty="0">
                <a:solidFill>
                  <a:srgbClr val="C6FF0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01201" y="1550194"/>
            <a:ext cx="2506027" cy="1532334"/>
          </a:xfrm>
          <a:solidFill>
            <a:schemeClr val="bg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anchor="t"/>
          <a:lstStyle/>
          <a:p>
            <a:pPr marL="0" indent="0">
              <a:buNone/>
            </a:pPr>
            <a:r>
              <a:rPr lang="es-ES" dirty="0" smtClean="0">
                <a:solidFill>
                  <a:schemeClr val="bg2"/>
                </a:solidFill>
              </a:rPr>
              <a:t>CONSIDERACIONES</a:t>
            </a:r>
          </a:p>
          <a:p>
            <a:pPr marL="342900">
              <a:buAutoNum type="arabicPeriod"/>
            </a:pPr>
            <a:r>
              <a:rPr lang="es-ES" dirty="0" smtClean="0">
                <a:solidFill>
                  <a:schemeClr val="bg2"/>
                </a:solidFill>
              </a:rPr>
              <a:t>Segunda valoración</a:t>
            </a:r>
          </a:p>
          <a:p>
            <a:pPr marL="342900">
              <a:buAutoNum type="arabicPeriod"/>
            </a:pPr>
            <a:r>
              <a:rPr lang="es-ES" dirty="0" smtClean="0">
                <a:solidFill>
                  <a:schemeClr val="bg2"/>
                </a:solidFill>
              </a:rPr>
              <a:t>Renovaciones</a:t>
            </a:r>
            <a:endParaRPr lang="es-E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bg2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03672" y="1070371"/>
            <a:ext cx="5450680" cy="3424357"/>
          </a:xfrm>
        </p:spPr>
        <p:txBody>
          <a:bodyPr>
            <a:normAutofit fontScale="92500" lnSpcReduction="20000"/>
          </a:bodyPr>
          <a:lstStyle/>
          <a:p>
            <a:pPr marL="342900" indent="-242888">
              <a:buSzPts val="1500"/>
              <a:buFont typeface="Calibri"/>
              <a:buChar char="●"/>
            </a:pPr>
            <a:r>
              <a:rPr lang="es-CO" sz="1600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DEMOSTRAR CONDICION PARA ACCEDER A PROGRAMAS Y SERVICIOS</a:t>
            </a:r>
          </a:p>
          <a:p>
            <a:pPr marL="685800" lvl="1" indent="-242888">
              <a:buSzPts val="1500"/>
              <a:buFont typeface="Calibri"/>
              <a:buChar char="●"/>
            </a:pPr>
            <a:r>
              <a:rPr lang="es-CO" sz="1600" b="1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ADULTO MAYOR </a:t>
            </a:r>
            <a:r>
              <a:rPr lang="es-CO" sz="1600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REDUCCION EDAD</a:t>
            </a:r>
          </a:p>
          <a:p>
            <a:pPr marL="685800" lvl="1" indent="-242888">
              <a:buSzPts val="1500"/>
              <a:buFont typeface="Calibri"/>
              <a:buChar char="●"/>
            </a:pPr>
            <a:r>
              <a:rPr lang="es-CO" sz="1600" b="1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EPS</a:t>
            </a:r>
            <a:r>
              <a:rPr lang="es-CO" sz="1600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 PARA PERMANENCIA Y </a:t>
            </a:r>
            <a:r>
              <a:rPr lang="es-CO" sz="1600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COPAGOS</a:t>
            </a:r>
            <a:endParaRPr lang="es-CO" sz="1600" dirty="0">
              <a:solidFill>
                <a:schemeClr val="tx1"/>
              </a:solidFill>
              <a:latin typeface="Montserrat" charset="0"/>
              <a:ea typeface="Calibri"/>
              <a:cs typeface="Calibri"/>
              <a:sym typeface="Calibri"/>
            </a:endParaRPr>
          </a:p>
          <a:p>
            <a:pPr marL="685800" lvl="1" indent="-242888">
              <a:buSzPts val="1500"/>
              <a:buFont typeface="Calibri"/>
              <a:buChar char="●"/>
            </a:pPr>
            <a:r>
              <a:rPr lang="es-CO" sz="1600" b="1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PROGRAMAS CONFA</a:t>
            </a:r>
            <a:r>
              <a:rPr lang="es-CO" sz="1600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: SUBSIDIOS (DOBLE SUBSIDIO, VIVIENDA, ETC)</a:t>
            </a:r>
          </a:p>
          <a:p>
            <a:pPr marL="685800" lvl="1" indent="-242888">
              <a:buSzPts val="1500"/>
              <a:buFont typeface="Calibri"/>
              <a:buChar char="●"/>
            </a:pPr>
            <a:r>
              <a:rPr lang="es-CO" sz="1600" b="1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UNIDAD DE VÍCTIMAS </a:t>
            </a:r>
            <a:r>
              <a:rPr lang="es-CO" sz="1600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PRIORIZACION DE  INDEMNIZACIÓN</a:t>
            </a:r>
          </a:p>
          <a:p>
            <a:pPr marL="342900" indent="-242888">
              <a:buSzPts val="1500"/>
              <a:buFont typeface="Calibri"/>
              <a:buChar char="●"/>
            </a:pPr>
            <a:r>
              <a:rPr lang="es-CO" sz="1600" b="1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MINISTERIO DE TRABAJO</a:t>
            </a:r>
            <a:r>
              <a:rPr lang="es-CO" sz="1600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: ASIGNACION DE PUNTAJE EN LAS LICITACIONES Y REDUCCION DE IMPUESTOS AL EMPLEADOR</a:t>
            </a:r>
          </a:p>
          <a:p>
            <a:pPr marL="342900" indent="-242888">
              <a:buSzPts val="1500"/>
              <a:buFont typeface="Calibri"/>
              <a:buChar char="●"/>
            </a:pPr>
            <a:r>
              <a:rPr lang="es-CO" sz="1600" b="1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ICFES</a:t>
            </a:r>
            <a:r>
              <a:rPr lang="es-CO" sz="1600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: MODIFICACIÓN DEL EXAMEN (ESTE PROCESO LO DEBE REALIZAR EL COLEGIO)</a:t>
            </a:r>
          </a:p>
          <a:p>
            <a:pPr marL="342900" indent="-242888">
              <a:buSzPts val="1500"/>
              <a:buFont typeface="Calibri"/>
              <a:buChar char="●"/>
            </a:pPr>
            <a:r>
              <a:rPr lang="es-CO" sz="1600" b="1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SENA E ICETEX</a:t>
            </a:r>
            <a:r>
              <a:rPr lang="es-CO" sz="1600" dirty="0">
                <a:solidFill>
                  <a:schemeClr val="tx1"/>
                </a:solidFill>
                <a:latin typeface="Montserrat" charset="0"/>
                <a:ea typeface="Calibri"/>
                <a:cs typeface="Calibri"/>
                <a:sym typeface="Calibri"/>
              </a:rPr>
              <a:t>: OFERTAS INSTITUCIONALES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015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7C99E9F-59D8-0541-8CB0-7F856A4FFEA3}"/>
              </a:ext>
            </a:extLst>
          </p:cNvPr>
          <p:cNvSpPr txBox="1"/>
          <p:nvPr/>
        </p:nvSpPr>
        <p:spPr>
          <a:xfrm>
            <a:off x="209975" y="234917"/>
            <a:ext cx="5384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latin typeface="Montserrat" pitchFamily="2" charset="77"/>
              </a:rPr>
              <a:t>El </a:t>
            </a:r>
            <a:r>
              <a:rPr lang="es-CO" sz="1800" dirty="0">
                <a:latin typeface="Montserrat" pitchFamily="2" charset="77"/>
              </a:rPr>
              <a:t>certificado  </a:t>
            </a:r>
            <a:r>
              <a:rPr lang="es-CO" sz="1800" dirty="0">
                <a:latin typeface="Montserrat" pitchFamily="2" charset="77"/>
              </a:rPr>
              <a:t>de discapacidad lo debe actualizar la </a:t>
            </a:r>
            <a:r>
              <a:rPr lang="es-CO" sz="1800" dirty="0">
                <a:latin typeface="Montserrat" pitchFamily="2" charset="77"/>
              </a:rPr>
              <a:t>persona con </a:t>
            </a:r>
            <a:r>
              <a:rPr lang="es-CO" sz="1800" dirty="0">
                <a:latin typeface="Montserrat" pitchFamily="2" charset="77"/>
              </a:rPr>
              <a:t>discapacidad en los siguientes casos</a:t>
            </a:r>
            <a:r>
              <a:rPr lang="es-CO" sz="1800" dirty="0">
                <a:latin typeface="Montserrat" pitchFamily="2" charset="77"/>
              </a:rPr>
              <a:t>:</a:t>
            </a:r>
          </a:p>
          <a:p>
            <a:endParaRPr lang="es-CO" sz="1800" dirty="0">
              <a:latin typeface="Montserrat" pitchFamily="2" charset="77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CO" sz="1800" dirty="0">
                <a:latin typeface="Montserrat" pitchFamily="2" charset="77"/>
              </a:rPr>
              <a:t>Cuando </a:t>
            </a:r>
            <a:r>
              <a:rPr lang="es-CO" sz="1800" dirty="0">
                <a:latin typeface="Montserrat" pitchFamily="2" charset="77"/>
              </a:rPr>
              <a:t>el menor de edad certificado cumpla </a:t>
            </a:r>
            <a:r>
              <a:rPr lang="es-CO" sz="1800" dirty="0">
                <a:latin typeface="Montserrat" pitchFamily="2" charset="77"/>
              </a:rPr>
              <a:t>seis </a:t>
            </a:r>
            <a:r>
              <a:rPr lang="es-CO" sz="1800" dirty="0">
                <a:latin typeface="Montserrat" pitchFamily="2" charset="77"/>
              </a:rPr>
              <a:t>(6) años</a:t>
            </a:r>
            <a:r>
              <a:rPr lang="es-CO" sz="1800" dirty="0">
                <a:latin typeface="Montserrat" pitchFamily="2" charset="77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es-CO" sz="1800" dirty="0">
              <a:latin typeface="Montserrat" pitchFamily="2" charset="77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CO" sz="1800" dirty="0">
                <a:latin typeface="Montserrat" pitchFamily="2" charset="77"/>
              </a:rPr>
              <a:t>Cuando </a:t>
            </a:r>
            <a:r>
              <a:rPr lang="es-CO" sz="1800" dirty="0">
                <a:latin typeface="Montserrat" pitchFamily="2" charset="77"/>
              </a:rPr>
              <a:t>el menor de edad certificado cumpla dieciocho (18) años</a:t>
            </a:r>
            <a:r>
              <a:rPr lang="es-CO" sz="1800" dirty="0">
                <a:latin typeface="Montserrat" pitchFamily="2" charset="77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es-CO" sz="1800" dirty="0">
              <a:latin typeface="Montserrat" pitchFamily="2" charset="77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CO" sz="1800" dirty="0">
                <a:latin typeface="Montserrat" pitchFamily="2" charset="77"/>
              </a:rPr>
              <a:t>Cuando </a:t>
            </a:r>
            <a:r>
              <a:rPr lang="es-CO" sz="1800" dirty="0">
                <a:latin typeface="Montserrat" pitchFamily="2" charset="77"/>
              </a:rPr>
              <a:t>a criterio del médico tratante se modifiquen las </a:t>
            </a:r>
            <a:r>
              <a:rPr lang="es-CO" sz="1800" dirty="0">
                <a:latin typeface="Montserrat" pitchFamily="2" charset="77"/>
              </a:rPr>
              <a:t>deficiencias corporales</a:t>
            </a:r>
            <a:r>
              <a:rPr lang="es-CO" sz="1800" dirty="0">
                <a:latin typeface="Montserrat" pitchFamily="2" charset="77"/>
              </a:rPr>
              <a:t>, limitaciones en las actividades o restricciones en la participación</a:t>
            </a:r>
            <a:r>
              <a:rPr lang="es-CO" sz="1800" dirty="0">
                <a:latin typeface="Montserrat" pitchFamily="2" charset="77"/>
              </a:rPr>
              <a:t>, por </a:t>
            </a:r>
            <a:r>
              <a:rPr lang="es-CO" sz="1800" dirty="0">
                <a:latin typeface="Montserrat" pitchFamily="2" charset="77"/>
              </a:rPr>
              <a:t>efecto de la evolución positiva o negativa de la condición de salud.</a:t>
            </a:r>
            <a:endParaRPr lang="es-CO" sz="1800" dirty="0">
              <a:latin typeface="Montserrat" pitchFamily="2" charset="7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48" y="234918"/>
            <a:ext cx="3360810" cy="415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09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F6584CA8-B32D-B6A7-CB49-2AB450AFC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8317D0D-4D31-58B4-D5D3-42BD45BC363A}"/>
              </a:ext>
            </a:extLst>
          </p:cNvPr>
          <p:cNvSpPr/>
          <p:nvPr/>
        </p:nvSpPr>
        <p:spPr>
          <a:xfrm>
            <a:off x="0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Picture 2" descr="/cms/uploads/image/file/154624/conadis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13701"/>
          <a:stretch/>
        </p:blipFill>
        <p:spPr bwMode="auto">
          <a:xfrm>
            <a:off x="758975" y="284018"/>
            <a:ext cx="7321250" cy="429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60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F6584CA8-B32D-B6A7-CB49-2AB450AFC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8317D0D-4D31-58B4-D5D3-42BD45BC363A}"/>
              </a:ext>
            </a:extLst>
          </p:cNvPr>
          <p:cNvSpPr/>
          <p:nvPr/>
        </p:nvSpPr>
        <p:spPr>
          <a:xfrm>
            <a:off x="0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457200" y="284018"/>
            <a:ext cx="8115300" cy="418576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33333"/>
                </a:solidFill>
                <a:latin typeface="Work Sans"/>
              </a:rPr>
              <a:t>Barreras</a:t>
            </a:r>
          </a:p>
          <a:p>
            <a:r>
              <a:rPr lang="es-ES" dirty="0">
                <a:solidFill>
                  <a:srgbClr val="333333"/>
                </a:solidFill>
                <a:latin typeface="Work Sans"/>
              </a:rPr>
              <a:t>Cualquier tipo de obstáculo que impida el ejercicio efectivo de los derechos de las personas con algún tipo de discapacidad. </a:t>
            </a:r>
            <a:endParaRPr lang="es-ES" dirty="0" smtClean="0">
              <a:solidFill>
                <a:srgbClr val="333333"/>
              </a:solidFill>
              <a:latin typeface="Work Sans"/>
            </a:endParaRPr>
          </a:p>
          <a:p>
            <a:endParaRPr lang="es-ES" b="1" dirty="0">
              <a:solidFill>
                <a:srgbClr val="333333"/>
              </a:solidFill>
              <a:latin typeface="Work Sans"/>
            </a:endParaRPr>
          </a:p>
          <a:p>
            <a:r>
              <a:rPr lang="es-ES" b="1" dirty="0" smtClean="0">
                <a:solidFill>
                  <a:srgbClr val="333333"/>
                </a:solidFill>
                <a:latin typeface="WorkSans"/>
              </a:rPr>
              <a:t>Estas </a:t>
            </a:r>
            <a:r>
              <a:rPr lang="es-ES" b="1" dirty="0">
                <a:solidFill>
                  <a:srgbClr val="333333"/>
                </a:solidFill>
                <a:latin typeface="WorkSans"/>
              </a:rPr>
              <a:t>pueden ser</a:t>
            </a:r>
            <a:r>
              <a:rPr lang="es-ES" b="1" dirty="0" smtClean="0">
                <a:solidFill>
                  <a:srgbClr val="333333"/>
                </a:solidFill>
                <a:latin typeface="WorkSans"/>
              </a:rPr>
              <a:t>:</a:t>
            </a:r>
          </a:p>
          <a:p>
            <a:endParaRPr lang="es-ES" dirty="0">
              <a:solidFill>
                <a:srgbClr val="333333"/>
              </a:solidFill>
              <a:latin typeface="Work Sans"/>
            </a:endParaRPr>
          </a:p>
          <a:p>
            <a:pPr algn="just"/>
            <a:r>
              <a:rPr lang="es-ES" b="1" dirty="0">
                <a:solidFill>
                  <a:srgbClr val="3366CC"/>
                </a:solidFill>
                <a:latin typeface="WorkSans"/>
              </a:rPr>
              <a:t>Actitudinales</a:t>
            </a:r>
            <a:r>
              <a:rPr lang="es-ES" b="1" dirty="0" smtClean="0">
                <a:solidFill>
                  <a:srgbClr val="3366CC"/>
                </a:solidFill>
                <a:latin typeface="WorkSans"/>
              </a:rPr>
              <a:t>: </a:t>
            </a:r>
            <a:r>
              <a:rPr lang="es-ES" dirty="0" smtClean="0">
                <a:solidFill>
                  <a:srgbClr val="333333"/>
                </a:solidFill>
                <a:latin typeface="Work Sans"/>
              </a:rPr>
              <a:t>Aquellas </a:t>
            </a:r>
            <a:r>
              <a:rPr lang="es-ES" dirty="0">
                <a:solidFill>
                  <a:srgbClr val="333333"/>
                </a:solidFill>
                <a:latin typeface="Work Sans"/>
              </a:rPr>
              <a:t>conductas, palabras, frases, sentimientos, preconcepciones, estigmas, que impiden u obstaculizan el acceso en condiciones de igualdad de las personas con y/o en situación de discapacidad a los espacios, objetos, servicios y en general a las posibilidades que ofrece la sociedad</a:t>
            </a:r>
            <a:r>
              <a:rPr lang="es-ES" dirty="0" smtClean="0">
                <a:solidFill>
                  <a:srgbClr val="333333"/>
                </a:solidFill>
                <a:latin typeface="Work Sans"/>
              </a:rPr>
              <a:t>.</a:t>
            </a:r>
          </a:p>
          <a:p>
            <a:pPr algn="just"/>
            <a:endParaRPr lang="es-ES" dirty="0">
              <a:solidFill>
                <a:srgbClr val="333333"/>
              </a:solidFill>
              <a:latin typeface="Work Sans"/>
            </a:endParaRPr>
          </a:p>
          <a:p>
            <a:pPr algn="just"/>
            <a:r>
              <a:rPr lang="es-ES" b="1" dirty="0" smtClean="0">
                <a:solidFill>
                  <a:srgbClr val="F42F63"/>
                </a:solidFill>
                <a:latin typeface="WorkSans"/>
              </a:rPr>
              <a:t>Comunicativas: </a:t>
            </a:r>
            <a:r>
              <a:rPr lang="es-ES" dirty="0" smtClean="0">
                <a:solidFill>
                  <a:srgbClr val="333333"/>
                </a:solidFill>
                <a:latin typeface="Work Sans"/>
              </a:rPr>
              <a:t>Aquellas que </a:t>
            </a:r>
            <a:r>
              <a:rPr lang="es-ES" dirty="0">
                <a:solidFill>
                  <a:srgbClr val="333333"/>
                </a:solidFill>
                <a:latin typeface="Work Sans"/>
              </a:rPr>
              <a:t>impiden o dificultan el acceso a la información, a la consulta, al conocimiento y en general, el desarrollo en condiciones de igualdad del proceso comunicativo de las personas con discapacidad a través de cualquier medio o modo de comunicación, incluidas las dificultades en la interacción comunicativa de las personas</a:t>
            </a:r>
            <a:r>
              <a:rPr lang="es-ES" dirty="0" smtClean="0">
                <a:solidFill>
                  <a:srgbClr val="333333"/>
                </a:solidFill>
                <a:latin typeface="Work Sans"/>
              </a:rPr>
              <a:t>.</a:t>
            </a:r>
          </a:p>
          <a:p>
            <a:pPr algn="just"/>
            <a:endParaRPr lang="es-ES" dirty="0">
              <a:solidFill>
                <a:srgbClr val="333333"/>
              </a:solidFill>
              <a:latin typeface="Work Sans"/>
            </a:endParaRPr>
          </a:p>
          <a:p>
            <a:pPr algn="just"/>
            <a:r>
              <a:rPr lang="es-ES" b="1" dirty="0" smtClean="0">
                <a:solidFill>
                  <a:srgbClr val="008E65"/>
                </a:solidFill>
                <a:latin typeface="WorkSans"/>
              </a:rPr>
              <a:t>Físicas: </a:t>
            </a:r>
            <a:r>
              <a:rPr lang="es-ES" dirty="0" smtClean="0">
                <a:solidFill>
                  <a:srgbClr val="333333"/>
                </a:solidFill>
                <a:latin typeface="Work Sans"/>
              </a:rPr>
              <a:t>Aquellos </a:t>
            </a:r>
            <a:r>
              <a:rPr lang="es-ES" dirty="0">
                <a:solidFill>
                  <a:srgbClr val="333333"/>
                </a:solidFill>
                <a:latin typeface="Work Sans"/>
              </a:rPr>
              <a:t>obstáculos materiales, tangibles o construidos que impiden o dificultan el acceso y el uso de espacios, objetos y servicios de carácter público y privado, en condiciones de igualdad por parte de las personas con discapacidad.</a:t>
            </a:r>
            <a:endParaRPr lang="es-ES" b="0" i="0" dirty="0">
              <a:solidFill>
                <a:srgbClr val="333333"/>
              </a:solidFill>
              <a:effectLst/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52579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9ACD3AF8-B16E-4174-8C1A-41F683C4AF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F5EAD09-B81D-415F-8BCF-73C81AE05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CFB79010-8ED4-49EF-AFD2-F4D8C80B69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4649B869-006E-42B5-9DDC-21049B130E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443096BD-333F-48B6-8220-D1F9793E40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3" name="Rectangle 8">
              <a:extLst>
                <a:ext uri="{FF2B5EF4-FFF2-40B4-BE49-F238E27FC236}">
                  <a16:creationId xmlns="" xmlns:a16="http://schemas.microsoft.com/office/drawing/2014/main" id="{1A45BB9A-7E84-4B9B-923A-270A97F852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4" name="Freeform 9">
              <a:extLst>
                <a:ext uri="{FF2B5EF4-FFF2-40B4-BE49-F238E27FC236}">
                  <a16:creationId xmlns="" xmlns:a16="http://schemas.microsoft.com/office/drawing/2014/main" id="{D7D7C768-2F76-4DE2-A807-1B9FFF816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1870B32E-EE42-470E-B543-CA55AEC8CA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="" xmlns:a16="http://schemas.microsoft.com/office/drawing/2014/main" id="{EEF09120-11AA-4DB5-98A8-EC4923002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7" name="Freeform 12">
              <a:extLst>
                <a:ext uri="{FF2B5EF4-FFF2-40B4-BE49-F238E27FC236}">
                  <a16:creationId xmlns="" xmlns:a16="http://schemas.microsoft.com/office/drawing/2014/main" id="{39CC463D-589C-461C-A234-0460EB06B8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8" name="Freeform 13">
              <a:extLst>
                <a:ext uri="{FF2B5EF4-FFF2-40B4-BE49-F238E27FC236}">
                  <a16:creationId xmlns="" xmlns:a16="http://schemas.microsoft.com/office/drawing/2014/main" id="{B6516153-269A-421E-A021-CB3F3C5E1D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="" xmlns:a16="http://schemas.microsoft.com/office/drawing/2014/main" id="{45E14300-6C4A-4F77-915F-F3B25B0237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="" xmlns:a16="http://schemas.microsoft.com/office/drawing/2014/main" id="{993E312A-E6A6-4B52-ADE6-618ADC89BA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="" xmlns:a16="http://schemas.microsoft.com/office/drawing/2014/main" id="{2F0F3026-2480-472B-8C52-36812C81E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="" xmlns:a16="http://schemas.microsoft.com/office/drawing/2014/main" id="{34E1C992-559D-4827-9F30-31A3CA7A2B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="" xmlns:a16="http://schemas.microsoft.com/office/drawing/2014/main" id="{D9F2FB98-F443-498F-AAD9-6945825681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75DBF6EC-ED50-43E4-8A8B-64CE86A880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5" name="Freeform 20">
              <a:extLst>
                <a:ext uri="{FF2B5EF4-FFF2-40B4-BE49-F238E27FC236}">
                  <a16:creationId xmlns="" xmlns:a16="http://schemas.microsoft.com/office/drawing/2014/main" id="{FD854F40-AC43-4F21-9C62-2CE35CFD2B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6" name="Freeform 21">
              <a:extLst>
                <a:ext uri="{FF2B5EF4-FFF2-40B4-BE49-F238E27FC236}">
                  <a16:creationId xmlns="" xmlns:a16="http://schemas.microsoft.com/office/drawing/2014/main" id="{62CCB560-494A-4F74-9DE4-068806A893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7" name="Freeform 22">
              <a:extLst>
                <a:ext uri="{FF2B5EF4-FFF2-40B4-BE49-F238E27FC236}">
                  <a16:creationId xmlns="" xmlns:a16="http://schemas.microsoft.com/office/drawing/2014/main" id="{6F9A05F2-B5D2-4D8A-9A78-14E45C13FE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8" name="Freeform 23">
              <a:extLst>
                <a:ext uri="{FF2B5EF4-FFF2-40B4-BE49-F238E27FC236}">
                  <a16:creationId xmlns="" xmlns:a16="http://schemas.microsoft.com/office/drawing/2014/main" id="{A6373189-19BB-4BEC-84A3-432253E05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9" name="Freeform 24">
              <a:extLst>
                <a:ext uri="{FF2B5EF4-FFF2-40B4-BE49-F238E27FC236}">
                  <a16:creationId xmlns="" xmlns:a16="http://schemas.microsoft.com/office/drawing/2014/main" id="{71AB3122-947A-44DB-B190-A2601C6C95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0" name="Freeform 25">
              <a:extLst>
                <a:ext uri="{FF2B5EF4-FFF2-40B4-BE49-F238E27FC236}">
                  <a16:creationId xmlns="" xmlns:a16="http://schemas.microsoft.com/office/drawing/2014/main" id="{74B4109D-3AFC-4D44-87B1-0CDED3E63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1" name="Freeform 26">
              <a:extLst>
                <a:ext uri="{FF2B5EF4-FFF2-40B4-BE49-F238E27FC236}">
                  <a16:creationId xmlns="" xmlns:a16="http://schemas.microsoft.com/office/drawing/2014/main" id="{44AAD39F-F7C9-4D00-95E0-0465B4E858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2" name="Freeform 27">
              <a:extLst>
                <a:ext uri="{FF2B5EF4-FFF2-40B4-BE49-F238E27FC236}">
                  <a16:creationId xmlns="" xmlns:a16="http://schemas.microsoft.com/office/drawing/2014/main" id="{C1DCAB8D-6EF6-4A84-8D0C-AA9226DEC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3" name="Freeform 28">
              <a:extLst>
                <a:ext uri="{FF2B5EF4-FFF2-40B4-BE49-F238E27FC236}">
                  <a16:creationId xmlns="" xmlns:a16="http://schemas.microsoft.com/office/drawing/2014/main" id="{C407F97F-83CF-4703-B9E0-6335530E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4" name="Freeform 29">
              <a:extLst>
                <a:ext uri="{FF2B5EF4-FFF2-40B4-BE49-F238E27FC236}">
                  <a16:creationId xmlns="" xmlns:a16="http://schemas.microsoft.com/office/drawing/2014/main" id="{0D8D2363-5D84-4CFF-89AA-3C93C859DB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5" name="Freeform 30">
              <a:extLst>
                <a:ext uri="{FF2B5EF4-FFF2-40B4-BE49-F238E27FC236}">
                  <a16:creationId xmlns="" xmlns:a16="http://schemas.microsoft.com/office/drawing/2014/main" id="{0435A35C-AC99-4E12-8CB0-9C640DAA94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6" name="Freeform 31">
              <a:extLst>
                <a:ext uri="{FF2B5EF4-FFF2-40B4-BE49-F238E27FC236}">
                  <a16:creationId xmlns="" xmlns:a16="http://schemas.microsoft.com/office/drawing/2014/main" id="{F20392CF-2256-4527-836B-2E6F88596E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7" name="Freeform 32">
              <a:extLst>
                <a:ext uri="{FF2B5EF4-FFF2-40B4-BE49-F238E27FC236}">
                  <a16:creationId xmlns="" xmlns:a16="http://schemas.microsoft.com/office/drawing/2014/main" id="{C52C3AD3-122C-4010-9C55-B0247F8CCA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8" name="Rectangle 33">
              <a:extLst>
                <a:ext uri="{FF2B5EF4-FFF2-40B4-BE49-F238E27FC236}">
                  <a16:creationId xmlns="" xmlns:a16="http://schemas.microsoft.com/office/drawing/2014/main" id="{EFCB53ED-09C0-4AD7-9BBC-366833D5FE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9" name="Freeform 34">
              <a:extLst>
                <a:ext uri="{FF2B5EF4-FFF2-40B4-BE49-F238E27FC236}">
                  <a16:creationId xmlns="" xmlns:a16="http://schemas.microsoft.com/office/drawing/2014/main" id="{6F309F52-BFCF-47D9-8089-BC049540DB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0" name="Freeform 35">
              <a:extLst>
                <a:ext uri="{FF2B5EF4-FFF2-40B4-BE49-F238E27FC236}">
                  <a16:creationId xmlns="" xmlns:a16="http://schemas.microsoft.com/office/drawing/2014/main" id="{5F9AE85F-C7AA-4761-B468-2E100829B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1" name="Freeform 36">
              <a:extLst>
                <a:ext uri="{FF2B5EF4-FFF2-40B4-BE49-F238E27FC236}">
                  <a16:creationId xmlns="" xmlns:a16="http://schemas.microsoft.com/office/drawing/2014/main" id="{2C81C778-91E5-4AE9-AACB-8566E7A28B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2" name="Freeform 37">
              <a:extLst>
                <a:ext uri="{FF2B5EF4-FFF2-40B4-BE49-F238E27FC236}">
                  <a16:creationId xmlns="" xmlns:a16="http://schemas.microsoft.com/office/drawing/2014/main" id="{6C56E0B4-58A0-4B2B-BD56-54121BB8DB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3" name="Freeform 38">
              <a:extLst>
                <a:ext uri="{FF2B5EF4-FFF2-40B4-BE49-F238E27FC236}">
                  <a16:creationId xmlns="" xmlns:a16="http://schemas.microsoft.com/office/drawing/2014/main" id="{88A29CFE-13A6-4509-946F-5C074F856E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4" name="Freeform 39">
              <a:extLst>
                <a:ext uri="{FF2B5EF4-FFF2-40B4-BE49-F238E27FC236}">
                  <a16:creationId xmlns="" xmlns:a16="http://schemas.microsoft.com/office/drawing/2014/main" id="{00235A0A-018B-4499-AC16-AF83457BF4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5" name="Freeform 40">
              <a:extLst>
                <a:ext uri="{FF2B5EF4-FFF2-40B4-BE49-F238E27FC236}">
                  <a16:creationId xmlns="" xmlns:a16="http://schemas.microsoft.com/office/drawing/2014/main" id="{861DF9B7-50DC-4EBE-8B23-97FE92DBB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6" name="Freeform 41">
              <a:extLst>
                <a:ext uri="{FF2B5EF4-FFF2-40B4-BE49-F238E27FC236}">
                  <a16:creationId xmlns="" xmlns:a16="http://schemas.microsoft.com/office/drawing/2014/main" id="{69673907-73D7-4729-A911-9BD078EC2E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7" name="Freeform 42">
              <a:extLst>
                <a:ext uri="{FF2B5EF4-FFF2-40B4-BE49-F238E27FC236}">
                  <a16:creationId xmlns="" xmlns:a16="http://schemas.microsoft.com/office/drawing/2014/main" id="{4DC844D3-8053-4EE7-A286-50157B6FD8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8" name="Freeform 43">
              <a:extLst>
                <a:ext uri="{FF2B5EF4-FFF2-40B4-BE49-F238E27FC236}">
                  <a16:creationId xmlns="" xmlns:a16="http://schemas.microsoft.com/office/drawing/2014/main" id="{D67575A0-A45A-4773-874C-16370E3670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9" name="Freeform 44">
              <a:extLst>
                <a:ext uri="{FF2B5EF4-FFF2-40B4-BE49-F238E27FC236}">
                  <a16:creationId xmlns="" xmlns:a16="http://schemas.microsoft.com/office/drawing/2014/main" id="{4327252B-B62B-4DE0-A924-B7F6E40AD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0" name="Rectangle 45">
              <a:extLst>
                <a:ext uri="{FF2B5EF4-FFF2-40B4-BE49-F238E27FC236}">
                  <a16:creationId xmlns="" xmlns:a16="http://schemas.microsoft.com/office/drawing/2014/main" id="{778BC6A7-AC19-497B-A7C6-E447B2EBD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1" name="Freeform 46">
              <a:extLst>
                <a:ext uri="{FF2B5EF4-FFF2-40B4-BE49-F238E27FC236}">
                  <a16:creationId xmlns="" xmlns:a16="http://schemas.microsoft.com/office/drawing/2014/main" id="{4E79A87B-BF1F-437A-9FED-BE93025E50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2" name="Freeform 47">
              <a:extLst>
                <a:ext uri="{FF2B5EF4-FFF2-40B4-BE49-F238E27FC236}">
                  <a16:creationId xmlns="" xmlns:a16="http://schemas.microsoft.com/office/drawing/2014/main" id="{DFAAF3CC-B4E0-45C8-AC2D-EF0D6D823D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3" name="Freeform 48">
              <a:extLst>
                <a:ext uri="{FF2B5EF4-FFF2-40B4-BE49-F238E27FC236}">
                  <a16:creationId xmlns="" xmlns:a16="http://schemas.microsoft.com/office/drawing/2014/main" id="{A5A12C87-1E4A-4664-B2F4-A1C8B656F9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4" name="Freeform 49">
              <a:extLst>
                <a:ext uri="{FF2B5EF4-FFF2-40B4-BE49-F238E27FC236}">
                  <a16:creationId xmlns="" xmlns:a16="http://schemas.microsoft.com/office/drawing/2014/main" id="{B3AF8230-4630-4505-ADDB-16A9B6B377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5" name="Freeform 50">
              <a:extLst>
                <a:ext uri="{FF2B5EF4-FFF2-40B4-BE49-F238E27FC236}">
                  <a16:creationId xmlns="" xmlns:a16="http://schemas.microsoft.com/office/drawing/2014/main" id="{33F93F6D-724D-42F3-AF1D-3081EAB5D1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6" name="Freeform 51">
              <a:extLst>
                <a:ext uri="{FF2B5EF4-FFF2-40B4-BE49-F238E27FC236}">
                  <a16:creationId xmlns="" xmlns:a16="http://schemas.microsoft.com/office/drawing/2014/main" id="{F5DD7A8F-FB67-4E79-80DB-0FAF3A098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7" name="Freeform 52">
              <a:extLst>
                <a:ext uri="{FF2B5EF4-FFF2-40B4-BE49-F238E27FC236}">
                  <a16:creationId xmlns="" xmlns:a16="http://schemas.microsoft.com/office/drawing/2014/main" id="{7B140A84-E89E-4A80-9DF8-7BCA45F908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8" name="Freeform 53">
              <a:extLst>
                <a:ext uri="{FF2B5EF4-FFF2-40B4-BE49-F238E27FC236}">
                  <a16:creationId xmlns="" xmlns:a16="http://schemas.microsoft.com/office/drawing/2014/main" id="{279E1D6A-EFE2-44C6-A5BF-DFADF0DC91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9" name="Freeform 54">
              <a:extLst>
                <a:ext uri="{FF2B5EF4-FFF2-40B4-BE49-F238E27FC236}">
                  <a16:creationId xmlns="" xmlns:a16="http://schemas.microsoft.com/office/drawing/2014/main" id="{C9FA2204-561F-4ABB-988C-03053820F1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0" name="Freeform 55">
              <a:extLst>
                <a:ext uri="{FF2B5EF4-FFF2-40B4-BE49-F238E27FC236}">
                  <a16:creationId xmlns="" xmlns:a16="http://schemas.microsoft.com/office/drawing/2014/main" id="{8BD7D04E-AC0A-424F-BC40-28842DAF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1" name="Freeform 56">
              <a:extLst>
                <a:ext uri="{FF2B5EF4-FFF2-40B4-BE49-F238E27FC236}">
                  <a16:creationId xmlns="" xmlns:a16="http://schemas.microsoft.com/office/drawing/2014/main" id="{32B616A2-FE09-47DD-B58C-12EE58B7C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2" name="Freeform 57">
              <a:extLst>
                <a:ext uri="{FF2B5EF4-FFF2-40B4-BE49-F238E27FC236}">
                  <a16:creationId xmlns="" xmlns:a16="http://schemas.microsoft.com/office/drawing/2014/main" id="{08C5EAF5-6064-484E-BA05-80D09D84E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3" name="Freeform 58">
              <a:extLst>
                <a:ext uri="{FF2B5EF4-FFF2-40B4-BE49-F238E27FC236}">
                  <a16:creationId xmlns="" xmlns:a16="http://schemas.microsoft.com/office/drawing/2014/main" id="{F11D90DF-D275-4725-884C-77E5E01D8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</p:grpSp>
      <p:sp useBgFill="1">
        <p:nvSpPr>
          <p:cNvPr id="75" name="Rectangle 74">
            <a:extLst>
              <a:ext uri="{FF2B5EF4-FFF2-40B4-BE49-F238E27FC236}">
                <a16:creationId xmlns="" xmlns:a16="http://schemas.microsoft.com/office/drawing/2014/main" id="{7A070EAD-1DCD-4F3D-BA84-799B891A0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43999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DE471E13-6104-4637-8A8F-B545529B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="" xmlns:a16="http://schemas.microsoft.com/office/drawing/2014/main" id="{802F412D-6781-427D-AB79-09FD610CCE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9" name="Freeform 6">
              <a:extLst>
                <a:ext uri="{FF2B5EF4-FFF2-40B4-BE49-F238E27FC236}">
                  <a16:creationId xmlns="" xmlns:a16="http://schemas.microsoft.com/office/drawing/2014/main" id="{8471B962-D824-43CE-B5DD-704B305B28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0" name="Freeform 7">
              <a:extLst>
                <a:ext uri="{FF2B5EF4-FFF2-40B4-BE49-F238E27FC236}">
                  <a16:creationId xmlns="" xmlns:a16="http://schemas.microsoft.com/office/drawing/2014/main" id="{ED60EBD3-FA75-460B-AFBD-3F234A0CA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1" name="Rectangle 8">
              <a:extLst>
                <a:ext uri="{FF2B5EF4-FFF2-40B4-BE49-F238E27FC236}">
                  <a16:creationId xmlns="" xmlns:a16="http://schemas.microsoft.com/office/drawing/2014/main" id="{D0791244-FBF2-49D9-BDBC-E2E58C86B4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2" name="Freeform 9">
              <a:extLst>
                <a:ext uri="{FF2B5EF4-FFF2-40B4-BE49-F238E27FC236}">
                  <a16:creationId xmlns="" xmlns:a16="http://schemas.microsoft.com/office/drawing/2014/main" id="{FEE4C4B1-195C-40F5-A78F-2EB7ED6E6F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3" name="Freeform 10">
              <a:extLst>
                <a:ext uri="{FF2B5EF4-FFF2-40B4-BE49-F238E27FC236}">
                  <a16:creationId xmlns="" xmlns:a16="http://schemas.microsoft.com/office/drawing/2014/main" id="{22766AF8-3850-41E4-80D0-321D9A13D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4" name="Freeform 11">
              <a:extLst>
                <a:ext uri="{FF2B5EF4-FFF2-40B4-BE49-F238E27FC236}">
                  <a16:creationId xmlns="" xmlns:a16="http://schemas.microsoft.com/office/drawing/2014/main" id="{8834F8EE-AB04-42FE-AE7B-3E9C6ACA0E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5" name="Freeform 12">
              <a:extLst>
                <a:ext uri="{FF2B5EF4-FFF2-40B4-BE49-F238E27FC236}">
                  <a16:creationId xmlns="" xmlns:a16="http://schemas.microsoft.com/office/drawing/2014/main" id="{C86BB534-4617-4275-908E-357CF2246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6" name="Freeform 13">
              <a:extLst>
                <a:ext uri="{FF2B5EF4-FFF2-40B4-BE49-F238E27FC236}">
                  <a16:creationId xmlns="" xmlns:a16="http://schemas.microsoft.com/office/drawing/2014/main" id="{B6DEB58B-8D28-4BE9-9CA9-F4B3A083BC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7" name="Freeform 14">
              <a:extLst>
                <a:ext uri="{FF2B5EF4-FFF2-40B4-BE49-F238E27FC236}">
                  <a16:creationId xmlns="" xmlns:a16="http://schemas.microsoft.com/office/drawing/2014/main" id="{25A772BC-4720-4EC2-AD61-A7B74E9151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8" name="Freeform 15">
              <a:extLst>
                <a:ext uri="{FF2B5EF4-FFF2-40B4-BE49-F238E27FC236}">
                  <a16:creationId xmlns="" xmlns:a16="http://schemas.microsoft.com/office/drawing/2014/main" id="{60D6B27E-FAC5-4267-80A9-DE4D2E02B8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9" name="Freeform 16">
              <a:extLst>
                <a:ext uri="{FF2B5EF4-FFF2-40B4-BE49-F238E27FC236}">
                  <a16:creationId xmlns="" xmlns:a16="http://schemas.microsoft.com/office/drawing/2014/main" id="{1F39FA83-D8C8-4CE3-9C62-10375FD041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0" name="Freeform 17">
              <a:extLst>
                <a:ext uri="{FF2B5EF4-FFF2-40B4-BE49-F238E27FC236}">
                  <a16:creationId xmlns="" xmlns:a16="http://schemas.microsoft.com/office/drawing/2014/main" id="{E09B4CF3-A51F-4787-81FE-F5C79BA426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1" name="Freeform 18">
              <a:extLst>
                <a:ext uri="{FF2B5EF4-FFF2-40B4-BE49-F238E27FC236}">
                  <a16:creationId xmlns="" xmlns:a16="http://schemas.microsoft.com/office/drawing/2014/main" id="{6695CB35-74E4-43C0-89F5-9FDA59B3A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2" name="Freeform 19">
              <a:extLst>
                <a:ext uri="{FF2B5EF4-FFF2-40B4-BE49-F238E27FC236}">
                  <a16:creationId xmlns="" xmlns:a16="http://schemas.microsoft.com/office/drawing/2014/main" id="{945450CE-FB13-4C46-825F-5BB191703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3" name="Freeform 20">
              <a:extLst>
                <a:ext uri="{FF2B5EF4-FFF2-40B4-BE49-F238E27FC236}">
                  <a16:creationId xmlns="" xmlns:a16="http://schemas.microsoft.com/office/drawing/2014/main" id="{E80AA0B2-7FE7-4B75-AC25-E0F6C0FE45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4" name="Freeform 21">
              <a:extLst>
                <a:ext uri="{FF2B5EF4-FFF2-40B4-BE49-F238E27FC236}">
                  <a16:creationId xmlns="" xmlns:a16="http://schemas.microsoft.com/office/drawing/2014/main" id="{2E81F7C1-AD8F-41A0-91A8-E05F66CB0E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5" name="Freeform 22">
              <a:extLst>
                <a:ext uri="{FF2B5EF4-FFF2-40B4-BE49-F238E27FC236}">
                  <a16:creationId xmlns="" xmlns:a16="http://schemas.microsoft.com/office/drawing/2014/main" id="{F4E8A538-9FFA-4C76-BCE2-D54F56A115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6" name="Freeform 23">
              <a:extLst>
                <a:ext uri="{FF2B5EF4-FFF2-40B4-BE49-F238E27FC236}">
                  <a16:creationId xmlns="" xmlns:a16="http://schemas.microsoft.com/office/drawing/2014/main" id="{3C412824-3CBA-4E74-B2FD-936EA70486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7" name="Freeform 24">
              <a:extLst>
                <a:ext uri="{FF2B5EF4-FFF2-40B4-BE49-F238E27FC236}">
                  <a16:creationId xmlns="" xmlns:a16="http://schemas.microsoft.com/office/drawing/2014/main" id="{E28DC1F0-74FF-4D97-BD4D-FD42DE4AC6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8" name="Freeform 25">
              <a:extLst>
                <a:ext uri="{FF2B5EF4-FFF2-40B4-BE49-F238E27FC236}">
                  <a16:creationId xmlns="" xmlns:a16="http://schemas.microsoft.com/office/drawing/2014/main" id="{77CEC4FA-6FD3-4ABF-BF98-94E7947A55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9" name="Freeform 26">
              <a:extLst>
                <a:ext uri="{FF2B5EF4-FFF2-40B4-BE49-F238E27FC236}">
                  <a16:creationId xmlns="" xmlns:a16="http://schemas.microsoft.com/office/drawing/2014/main" id="{D4E61DA7-BFA9-48AF-BD6F-EBB15C2359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="" xmlns:a16="http://schemas.microsoft.com/office/drawing/2014/main" id="{57164D6A-1DD9-43AE-878F-A413DC26FB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="" xmlns:a16="http://schemas.microsoft.com/office/drawing/2014/main" id="{4949EBA6-53D9-4F2D-91DB-EA7AE260F6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="" xmlns:a16="http://schemas.microsoft.com/office/drawing/2014/main" id="{0AFEA5FA-F759-441C-A0BC-7EDC79A672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="" xmlns:a16="http://schemas.microsoft.com/office/drawing/2014/main" id="{5B913AE0-5DC8-4244-8C26-ED97F834E3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="" xmlns:a16="http://schemas.microsoft.com/office/drawing/2014/main" id="{A87DB58A-25D2-46F1-85E3-06F964D016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="" xmlns:a16="http://schemas.microsoft.com/office/drawing/2014/main" id="{E7AE8209-F3E7-4ACA-98D0-90B282A147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6" name="Rectangle 33">
              <a:extLst>
                <a:ext uri="{FF2B5EF4-FFF2-40B4-BE49-F238E27FC236}">
                  <a16:creationId xmlns="" xmlns:a16="http://schemas.microsoft.com/office/drawing/2014/main" id="{1CED7927-A7C7-444A-A8F3-6348852AE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="" xmlns:a16="http://schemas.microsoft.com/office/drawing/2014/main" id="{08BEDF90-F9A6-4DE4-94B6-43E4160394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="" xmlns:a16="http://schemas.microsoft.com/office/drawing/2014/main" id="{36540D5F-1C77-438A-BF12-56455C4720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="" xmlns:a16="http://schemas.microsoft.com/office/drawing/2014/main" id="{52FC779A-BC55-40AC-8FFD-E014F8C05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="" xmlns:a16="http://schemas.microsoft.com/office/drawing/2014/main" id="{63E42DE5-DC0E-4043-8A35-20C53074A2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="" xmlns:a16="http://schemas.microsoft.com/office/drawing/2014/main" id="{41581FA6-993A-4899-ADF1-0A83A6234E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2" name="Freeform 39">
              <a:extLst>
                <a:ext uri="{FF2B5EF4-FFF2-40B4-BE49-F238E27FC236}">
                  <a16:creationId xmlns="" xmlns:a16="http://schemas.microsoft.com/office/drawing/2014/main" id="{33C4FDB9-01D2-4CB0-BFED-216CAC7EB8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3" name="Freeform 40">
              <a:extLst>
                <a:ext uri="{FF2B5EF4-FFF2-40B4-BE49-F238E27FC236}">
                  <a16:creationId xmlns="" xmlns:a16="http://schemas.microsoft.com/office/drawing/2014/main" id="{34E715AB-2B68-41C4-A61F-02C413F242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4" name="Freeform 41">
              <a:extLst>
                <a:ext uri="{FF2B5EF4-FFF2-40B4-BE49-F238E27FC236}">
                  <a16:creationId xmlns="" xmlns:a16="http://schemas.microsoft.com/office/drawing/2014/main" id="{D3861C35-D060-408D-9871-4DA2D0547B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5" name="Freeform 42">
              <a:extLst>
                <a:ext uri="{FF2B5EF4-FFF2-40B4-BE49-F238E27FC236}">
                  <a16:creationId xmlns="" xmlns:a16="http://schemas.microsoft.com/office/drawing/2014/main" id="{B4F4F38F-33FE-48A0-986D-FB771F18BE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6" name="Freeform 43">
              <a:extLst>
                <a:ext uri="{FF2B5EF4-FFF2-40B4-BE49-F238E27FC236}">
                  <a16:creationId xmlns="" xmlns:a16="http://schemas.microsoft.com/office/drawing/2014/main" id="{50FCFC8E-2DC3-4F27-9E02-196830E78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7" name="Freeform 44">
              <a:extLst>
                <a:ext uri="{FF2B5EF4-FFF2-40B4-BE49-F238E27FC236}">
                  <a16:creationId xmlns="" xmlns:a16="http://schemas.microsoft.com/office/drawing/2014/main" id="{3A6EE414-1500-4144-B453-BA950E5107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8" name="Rectangle 45">
              <a:extLst>
                <a:ext uri="{FF2B5EF4-FFF2-40B4-BE49-F238E27FC236}">
                  <a16:creationId xmlns="" xmlns:a16="http://schemas.microsoft.com/office/drawing/2014/main" id="{0C1A9D8A-5515-4C84-AE17-A6D5124383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9" name="Freeform 46">
              <a:extLst>
                <a:ext uri="{FF2B5EF4-FFF2-40B4-BE49-F238E27FC236}">
                  <a16:creationId xmlns="" xmlns:a16="http://schemas.microsoft.com/office/drawing/2014/main" id="{E8E7C8C7-FE85-4C8F-960C-3748511E08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0" name="Freeform 47">
              <a:extLst>
                <a:ext uri="{FF2B5EF4-FFF2-40B4-BE49-F238E27FC236}">
                  <a16:creationId xmlns="" xmlns:a16="http://schemas.microsoft.com/office/drawing/2014/main" id="{33DF2ED7-F601-4A9F-AA50-822ED85D56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1" name="Freeform 48">
              <a:extLst>
                <a:ext uri="{FF2B5EF4-FFF2-40B4-BE49-F238E27FC236}">
                  <a16:creationId xmlns="" xmlns:a16="http://schemas.microsoft.com/office/drawing/2014/main" id="{FEDB3A05-6FDD-4E87-B800-8F99752444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2" name="Freeform 49">
              <a:extLst>
                <a:ext uri="{FF2B5EF4-FFF2-40B4-BE49-F238E27FC236}">
                  <a16:creationId xmlns="" xmlns:a16="http://schemas.microsoft.com/office/drawing/2014/main" id="{AD6225C0-E391-49D5-9A7B-57C5ED60E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3" name="Freeform 50">
              <a:extLst>
                <a:ext uri="{FF2B5EF4-FFF2-40B4-BE49-F238E27FC236}">
                  <a16:creationId xmlns="" xmlns:a16="http://schemas.microsoft.com/office/drawing/2014/main" id="{B814B458-45E5-451C-9CBD-027E3776A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4" name="Freeform 51">
              <a:extLst>
                <a:ext uri="{FF2B5EF4-FFF2-40B4-BE49-F238E27FC236}">
                  <a16:creationId xmlns="" xmlns:a16="http://schemas.microsoft.com/office/drawing/2014/main" id="{59167140-9A0D-4FE7-8E37-2CD6130116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5" name="Freeform 52">
              <a:extLst>
                <a:ext uri="{FF2B5EF4-FFF2-40B4-BE49-F238E27FC236}">
                  <a16:creationId xmlns="" xmlns:a16="http://schemas.microsoft.com/office/drawing/2014/main" id="{2D38B213-991B-495D-8886-04CAD44C79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6" name="Freeform 53">
              <a:extLst>
                <a:ext uri="{FF2B5EF4-FFF2-40B4-BE49-F238E27FC236}">
                  <a16:creationId xmlns="" xmlns:a16="http://schemas.microsoft.com/office/drawing/2014/main" id="{67C1C3DA-3972-4D98-9D9E-390461B288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7" name="Freeform 54">
              <a:extLst>
                <a:ext uri="{FF2B5EF4-FFF2-40B4-BE49-F238E27FC236}">
                  <a16:creationId xmlns="" xmlns:a16="http://schemas.microsoft.com/office/drawing/2014/main" id="{972F8941-61DB-48E1-B9C1-E732470563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8" name="Freeform 55">
              <a:extLst>
                <a:ext uri="{FF2B5EF4-FFF2-40B4-BE49-F238E27FC236}">
                  <a16:creationId xmlns="" xmlns:a16="http://schemas.microsoft.com/office/drawing/2014/main" id="{857B495F-5C9B-435F-8D39-45CC57471F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9" name="Freeform 56">
              <a:extLst>
                <a:ext uri="{FF2B5EF4-FFF2-40B4-BE49-F238E27FC236}">
                  <a16:creationId xmlns="" xmlns:a16="http://schemas.microsoft.com/office/drawing/2014/main" id="{B607428B-B7C9-4017-84F8-19C9B2134A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30" name="Freeform 57">
              <a:extLst>
                <a:ext uri="{FF2B5EF4-FFF2-40B4-BE49-F238E27FC236}">
                  <a16:creationId xmlns="" xmlns:a16="http://schemas.microsoft.com/office/drawing/2014/main" id="{A20C5139-2108-4F5E-B892-64F1D8605E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31" name="Freeform 58">
              <a:extLst>
                <a:ext uri="{FF2B5EF4-FFF2-40B4-BE49-F238E27FC236}">
                  <a16:creationId xmlns="" xmlns:a16="http://schemas.microsoft.com/office/drawing/2014/main" id="{C2A51623-F2F3-4584-93F5-598E56A5F4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31" y="500455"/>
            <a:ext cx="7265538" cy="41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3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9ACD3AF8-B16E-4174-8C1A-41F683C4AF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F5EAD09-B81D-415F-8BCF-73C81AE05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CFB79010-8ED4-49EF-AFD2-F4D8C80B69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4649B869-006E-42B5-9DDC-21049B130E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443096BD-333F-48B6-8220-D1F9793E40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3" name="Rectangle 8">
              <a:extLst>
                <a:ext uri="{FF2B5EF4-FFF2-40B4-BE49-F238E27FC236}">
                  <a16:creationId xmlns="" xmlns:a16="http://schemas.microsoft.com/office/drawing/2014/main" id="{1A45BB9A-7E84-4B9B-923A-270A97F852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4" name="Freeform 9">
              <a:extLst>
                <a:ext uri="{FF2B5EF4-FFF2-40B4-BE49-F238E27FC236}">
                  <a16:creationId xmlns="" xmlns:a16="http://schemas.microsoft.com/office/drawing/2014/main" id="{D7D7C768-2F76-4DE2-A807-1B9FFF816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1870B32E-EE42-470E-B543-CA55AEC8CA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="" xmlns:a16="http://schemas.microsoft.com/office/drawing/2014/main" id="{EEF09120-11AA-4DB5-98A8-EC4923002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7" name="Freeform 12">
              <a:extLst>
                <a:ext uri="{FF2B5EF4-FFF2-40B4-BE49-F238E27FC236}">
                  <a16:creationId xmlns="" xmlns:a16="http://schemas.microsoft.com/office/drawing/2014/main" id="{39CC463D-589C-461C-A234-0460EB06B8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8" name="Freeform 13">
              <a:extLst>
                <a:ext uri="{FF2B5EF4-FFF2-40B4-BE49-F238E27FC236}">
                  <a16:creationId xmlns="" xmlns:a16="http://schemas.microsoft.com/office/drawing/2014/main" id="{B6516153-269A-421E-A021-CB3F3C5E1D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="" xmlns:a16="http://schemas.microsoft.com/office/drawing/2014/main" id="{45E14300-6C4A-4F77-915F-F3B25B0237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="" xmlns:a16="http://schemas.microsoft.com/office/drawing/2014/main" id="{993E312A-E6A6-4B52-ADE6-618ADC89BA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="" xmlns:a16="http://schemas.microsoft.com/office/drawing/2014/main" id="{2F0F3026-2480-472B-8C52-36812C81E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="" xmlns:a16="http://schemas.microsoft.com/office/drawing/2014/main" id="{34E1C992-559D-4827-9F30-31A3CA7A2B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="" xmlns:a16="http://schemas.microsoft.com/office/drawing/2014/main" id="{D9F2FB98-F443-498F-AAD9-6945825681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75DBF6EC-ED50-43E4-8A8B-64CE86A880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5" name="Freeform 20">
              <a:extLst>
                <a:ext uri="{FF2B5EF4-FFF2-40B4-BE49-F238E27FC236}">
                  <a16:creationId xmlns="" xmlns:a16="http://schemas.microsoft.com/office/drawing/2014/main" id="{FD854F40-AC43-4F21-9C62-2CE35CFD2B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6" name="Freeform 21">
              <a:extLst>
                <a:ext uri="{FF2B5EF4-FFF2-40B4-BE49-F238E27FC236}">
                  <a16:creationId xmlns="" xmlns:a16="http://schemas.microsoft.com/office/drawing/2014/main" id="{62CCB560-494A-4F74-9DE4-068806A893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7" name="Freeform 22">
              <a:extLst>
                <a:ext uri="{FF2B5EF4-FFF2-40B4-BE49-F238E27FC236}">
                  <a16:creationId xmlns="" xmlns:a16="http://schemas.microsoft.com/office/drawing/2014/main" id="{6F9A05F2-B5D2-4D8A-9A78-14E45C13FE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8" name="Freeform 23">
              <a:extLst>
                <a:ext uri="{FF2B5EF4-FFF2-40B4-BE49-F238E27FC236}">
                  <a16:creationId xmlns="" xmlns:a16="http://schemas.microsoft.com/office/drawing/2014/main" id="{A6373189-19BB-4BEC-84A3-432253E05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9" name="Freeform 24">
              <a:extLst>
                <a:ext uri="{FF2B5EF4-FFF2-40B4-BE49-F238E27FC236}">
                  <a16:creationId xmlns="" xmlns:a16="http://schemas.microsoft.com/office/drawing/2014/main" id="{71AB3122-947A-44DB-B190-A2601C6C95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0" name="Freeform 25">
              <a:extLst>
                <a:ext uri="{FF2B5EF4-FFF2-40B4-BE49-F238E27FC236}">
                  <a16:creationId xmlns="" xmlns:a16="http://schemas.microsoft.com/office/drawing/2014/main" id="{74B4109D-3AFC-4D44-87B1-0CDED3E63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1" name="Freeform 26">
              <a:extLst>
                <a:ext uri="{FF2B5EF4-FFF2-40B4-BE49-F238E27FC236}">
                  <a16:creationId xmlns="" xmlns:a16="http://schemas.microsoft.com/office/drawing/2014/main" id="{44AAD39F-F7C9-4D00-95E0-0465B4E858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2" name="Freeform 27">
              <a:extLst>
                <a:ext uri="{FF2B5EF4-FFF2-40B4-BE49-F238E27FC236}">
                  <a16:creationId xmlns="" xmlns:a16="http://schemas.microsoft.com/office/drawing/2014/main" id="{C1DCAB8D-6EF6-4A84-8D0C-AA9226DEC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3" name="Freeform 28">
              <a:extLst>
                <a:ext uri="{FF2B5EF4-FFF2-40B4-BE49-F238E27FC236}">
                  <a16:creationId xmlns="" xmlns:a16="http://schemas.microsoft.com/office/drawing/2014/main" id="{C407F97F-83CF-4703-B9E0-6335530E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4" name="Freeform 29">
              <a:extLst>
                <a:ext uri="{FF2B5EF4-FFF2-40B4-BE49-F238E27FC236}">
                  <a16:creationId xmlns="" xmlns:a16="http://schemas.microsoft.com/office/drawing/2014/main" id="{0D8D2363-5D84-4CFF-89AA-3C93C859DB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5" name="Freeform 30">
              <a:extLst>
                <a:ext uri="{FF2B5EF4-FFF2-40B4-BE49-F238E27FC236}">
                  <a16:creationId xmlns="" xmlns:a16="http://schemas.microsoft.com/office/drawing/2014/main" id="{0435A35C-AC99-4E12-8CB0-9C640DAA94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6" name="Freeform 31">
              <a:extLst>
                <a:ext uri="{FF2B5EF4-FFF2-40B4-BE49-F238E27FC236}">
                  <a16:creationId xmlns="" xmlns:a16="http://schemas.microsoft.com/office/drawing/2014/main" id="{F20392CF-2256-4527-836B-2E6F88596E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7" name="Freeform 32">
              <a:extLst>
                <a:ext uri="{FF2B5EF4-FFF2-40B4-BE49-F238E27FC236}">
                  <a16:creationId xmlns="" xmlns:a16="http://schemas.microsoft.com/office/drawing/2014/main" id="{C52C3AD3-122C-4010-9C55-B0247F8CCA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8" name="Rectangle 33">
              <a:extLst>
                <a:ext uri="{FF2B5EF4-FFF2-40B4-BE49-F238E27FC236}">
                  <a16:creationId xmlns="" xmlns:a16="http://schemas.microsoft.com/office/drawing/2014/main" id="{EFCB53ED-09C0-4AD7-9BBC-366833D5FE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9" name="Freeform 34">
              <a:extLst>
                <a:ext uri="{FF2B5EF4-FFF2-40B4-BE49-F238E27FC236}">
                  <a16:creationId xmlns="" xmlns:a16="http://schemas.microsoft.com/office/drawing/2014/main" id="{6F309F52-BFCF-47D9-8089-BC049540DB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0" name="Freeform 35">
              <a:extLst>
                <a:ext uri="{FF2B5EF4-FFF2-40B4-BE49-F238E27FC236}">
                  <a16:creationId xmlns="" xmlns:a16="http://schemas.microsoft.com/office/drawing/2014/main" id="{5F9AE85F-C7AA-4761-B468-2E100829B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1" name="Freeform 36">
              <a:extLst>
                <a:ext uri="{FF2B5EF4-FFF2-40B4-BE49-F238E27FC236}">
                  <a16:creationId xmlns="" xmlns:a16="http://schemas.microsoft.com/office/drawing/2014/main" id="{2C81C778-91E5-4AE9-AACB-8566E7A28B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2" name="Freeform 37">
              <a:extLst>
                <a:ext uri="{FF2B5EF4-FFF2-40B4-BE49-F238E27FC236}">
                  <a16:creationId xmlns="" xmlns:a16="http://schemas.microsoft.com/office/drawing/2014/main" id="{6C56E0B4-58A0-4B2B-BD56-54121BB8DB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3" name="Freeform 38">
              <a:extLst>
                <a:ext uri="{FF2B5EF4-FFF2-40B4-BE49-F238E27FC236}">
                  <a16:creationId xmlns="" xmlns:a16="http://schemas.microsoft.com/office/drawing/2014/main" id="{88A29CFE-13A6-4509-946F-5C074F856E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4" name="Freeform 39">
              <a:extLst>
                <a:ext uri="{FF2B5EF4-FFF2-40B4-BE49-F238E27FC236}">
                  <a16:creationId xmlns="" xmlns:a16="http://schemas.microsoft.com/office/drawing/2014/main" id="{00235A0A-018B-4499-AC16-AF83457BF4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5" name="Freeform 40">
              <a:extLst>
                <a:ext uri="{FF2B5EF4-FFF2-40B4-BE49-F238E27FC236}">
                  <a16:creationId xmlns="" xmlns:a16="http://schemas.microsoft.com/office/drawing/2014/main" id="{861DF9B7-50DC-4EBE-8B23-97FE92DBB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6" name="Freeform 41">
              <a:extLst>
                <a:ext uri="{FF2B5EF4-FFF2-40B4-BE49-F238E27FC236}">
                  <a16:creationId xmlns="" xmlns:a16="http://schemas.microsoft.com/office/drawing/2014/main" id="{69673907-73D7-4729-A911-9BD078EC2E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7" name="Freeform 42">
              <a:extLst>
                <a:ext uri="{FF2B5EF4-FFF2-40B4-BE49-F238E27FC236}">
                  <a16:creationId xmlns="" xmlns:a16="http://schemas.microsoft.com/office/drawing/2014/main" id="{4DC844D3-8053-4EE7-A286-50157B6FD8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8" name="Freeform 43">
              <a:extLst>
                <a:ext uri="{FF2B5EF4-FFF2-40B4-BE49-F238E27FC236}">
                  <a16:creationId xmlns="" xmlns:a16="http://schemas.microsoft.com/office/drawing/2014/main" id="{D67575A0-A45A-4773-874C-16370E3670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9" name="Freeform 44">
              <a:extLst>
                <a:ext uri="{FF2B5EF4-FFF2-40B4-BE49-F238E27FC236}">
                  <a16:creationId xmlns="" xmlns:a16="http://schemas.microsoft.com/office/drawing/2014/main" id="{4327252B-B62B-4DE0-A924-B7F6E40AD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0" name="Rectangle 45">
              <a:extLst>
                <a:ext uri="{FF2B5EF4-FFF2-40B4-BE49-F238E27FC236}">
                  <a16:creationId xmlns="" xmlns:a16="http://schemas.microsoft.com/office/drawing/2014/main" id="{778BC6A7-AC19-497B-A7C6-E447B2EBD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1" name="Freeform 46">
              <a:extLst>
                <a:ext uri="{FF2B5EF4-FFF2-40B4-BE49-F238E27FC236}">
                  <a16:creationId xmlns="" xmlns:a16="http://schemas.microsoft.com/office/drawing/2014/main" id="{4E79A87B-BF1F-437A-9FED-BE93025E50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2" name="Freeform 47">
              <a:extLst>
                <a:ext uri="{FF2B5EF4-FFF2-40B4-BE49-F238E27FC236}">
                  <a16:creationId xmlns="" xmlns:a16="http://schemas.microsoft.com/office/drawing/2014/main" id="{DFAAF3CC-B4E0-45C8-AC2D-EF0D6D823D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3" name="Freeform 48">
              <a:extLst>
                <a:ext uri="{FF2B5EF4-FFF2-40B4-BE49-F238E27FC236}">
                  <a16:creationId xmlns="" xmlns:a16="http://schemas.microsoft.com/office/drawing/2014/main" id="{A5A12C87-1E4A-4664-B2F4-A1C8B656F9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4" name="Freeform 49">
              <a:extLst>
                <a:ext uri="{FF2B5EF4-FFF2-40B4-BE49-F238E27FC236}">
                  <a16:creationId xmlns="" xmlns:a16="http://schemas.microsoft.com/office/drawing/2014/main" id="{B3AF8230-4630-4505-ADDB-16A9B6B377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5" name="Freeform 50">
              <a:extLst>
                <a:ext uri="{FF2B5EF4-FFF2-40B4-BE49-F238E27FC236}">
                  <a16:creationId xmlns="" xmlns:a16="http://schemas.microsoft.com/office/drawing/2014/main" id="{33F93F6D-724D-42F3-AF1D-3081EAB5D1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6" name="Freeform 51">
              <a:extLst>
                <a:ext uri="{FF2B5EF4-FFF2-40B4-BE49-F238E27FC236}">
                  <a16:creationId xmlns="" xmlns:a16="http://schemas.microsoft.com/office/drawing/2014/main" id="{F5DD7A8F-FB67-4E79-80DB-0FAF3A098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7" name="Freeform 52">
              <a:extLst>
                <a:ext uri="{FF2B5EF4-FFF2-40B4-BE49-F238E27FC236}">
                  <a16:creationId xmlns="" xmlns:a16="http://schemas.microsoft.com/office/drawing/2014/main" id="{7B140A84-E89E-4A80-9DF8-7BCA45F908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8" name="Freeform 53">
              <a:extLst>
                <a:ext uri="{FF2B5EF4-FFF2-40B4-BE49-F238E27FC236}">
                  <a16:creationId xmlns="" xmlns:a16="http://schemas.microsoft.com/office/drawing/2014/main" id="{279E1D6A-EFE2-44C6-A5BF-DFADF0DC91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9" name="Freeform 54">
              <a:extLst>
                <a:ext uri="{FF2B5EF4-FFF2-40B4-BE49-F238E27FC236}">
                  <a16:creationId xmlns="" xmlns:a16="http://schemas.microsoft.com/office/drawing/2014/main" id="{C9FA2204-561F-4ABB-988C-03053820F1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0" name="Freeform 55">
              <a:extLst>
                <a:ext uri="{FF2B5EF4-FFF2-40B4-BE49-F238E27FC236}">
                  <a16:creationId xmlns="" xmlns:a16="http://schemas.microsoft.com/office/drawing/2014/main" id="{8BD7D04E-AC0A-424F-BC40-28842DAF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1" name="Freeform 56">
              <a:extLst>
                <a:ext uri="{FF2B5EF4-FFF2-40B4-BE49-F238E27FC236}">
                  <a16:creationId xmlns="" xmlns:a16="http://schemas.microsoft.com/office/drawing/2014/main" id="{32B616A2-FE09-47DD-B58C-12EE58B7C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2" name="Freeform 57">
              <a:extLst>
                <a:ext uri="{FF2B5EF4-FFF2-40B4-BE49-F238E27FC236}">
                  <a16:creationId xmlns="" xmlns:a16="http://schemas.microsoft.com/office/drawing/2014/main" id="{08C5EAF5-6064-484E-BA05-80D09D84E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3" name="Freeform 58">
              <a:extLst>
                <a:ext uri="{FF2B5EF4-FFF2-40B4-BE49-F238E27FC236}">
                  <a16:creationId xmlns="" xmlns:a16="http://schemas.microsoft.com/office/drawing/2014/main" id="{F11D90DF-D275-4725-884C-77E5E01D8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</p:grpSp>
      <p:sp useBgFill="1">
        <p:nvSpPr>
          <p:cNvPr id="75" name="Rectangle 74">
            <a:extLst>
              <a:ext uri="{FF2B5EF4-FFF2-40B4-BE49-F238E27FC236}">
                <a16:creationId xmlns="" xmlns:a16="http://schemas.microsoft.com/office/drawing/2014/main" id="{7A070EAD-1DCD-4F3D-BA84-799B891A0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43999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DE471E13-6104-4637-8A8F-B545529B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="" xmlns:a16="http://schemas.microsoft.com/office/drawing/2014/main" id="{802F412D-6781-427D-AB79-09FD610CCE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9" name="Freeform 6">
              <a:extLst>
                <a:ext uri="{FF2B5EF4-FFF2-40B4-BE49-F238E27FC236}">
                  <a16:creationId xmlns="" xmlns:a16="http://schemas.microsoft.com/office/drawing/2014/main" id="{8471B962-D824-43CE-B5DD-704B305B28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0" name="Freeform 7">
              <a:extLst>
                <a:ext uri="{FF2B5EF4-FFF2-40B4-BE49-F238E27FC236}">
                  <a16:creationId xmlns="" xmlns:a16="http://schemas.microsoft.com/office/drawing/2014/main" id="{ED60EBD3-FA75-460B-AFBD-3F234A0CA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1" name="Rectangle 8">
              <a:extLst>
                <a:ext uri="{FF2B5EF4-FFF2-40B4-BE49-F238E27FC236}">
                  <a16:creationId xmlns="" xmlns:a16="http://schemas.microsoft.com/office/drawing/2014/main" id="{D0791244-FBF2-49D9-BDBC-E2E58C86B4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2" name="Freeform 9">
              <a:extLst>
                <a:ext uri="{FF2B5EF4-FFF2-40B4-BE49-F238E27FC236}">
                  <a16:creationId xmlns="" xmlns:a16="http://schemas.microsoft.com/office/drawing/2014/main" id="{FEE4C4B1-195C-40F5-A78F-2EB7ED6E6F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3" name="Freeform 10">
              <a:extLst>
                <a:ext uri="{FF2B5EF4-FFF2-40B4-BE49-F238E27FC236}">
                  <a16:creationId xmlns="" xmlns:a16="http://schemas.microsoft.com/office/drawing/2014/main" id="{22766AF8-3850-41E4-80D0-321D9A13D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4" name="Freeform 11">
              <a:extLst>
                <a:ext uri="{FF2B5EF4-FFF2-40B4-BE49-F238E27FC236}">
                  <a16:creationId xmlns="" xmlns:a16="http://schemas.microsoft.com/office/drawing/2014/main" id="{8834F8EE-AB04-42FE-AE7B-3E9C6ACA0E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5" name="Freeform 12">
              <a:extLst>
                <a:ext uri="{FF2B5EF4-FFF2-40B4-BE49-F238E27FC236}">
                  <a16:creationId xmlns="" xmlns:a16="http://schemas.microsoft.com/office/drawing/2014/main" id="{C86BB534-4617-4275-908E-357CF2246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6" name="Freeform 13">
              <a:extLst>
                <a:ext uri="{FF2B5EF4-FFF2-40B4-BE49-F238E27FC236}">
                  <a16:creationId xmlns="" xmlns:a16="http://schemas.microsoft.com/office/drawing/2014/main" id="{B6DEB58B-8D28-4BE9-9CA9-F4B3A083BC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7" name="Freeform 14">
              <a:extLst>
                <a:ext uri="{FF2B5EF4-FFF2-40B4-BE49-F238E27FC236}">
                  <a16:creationId xmlns="" xmlns:a16="http://schemas.microsoft.com/office/drawing/2014/main" id="{25A772BC-4720-4EC2-AD61-A7B74E9151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8" name="Freeform 15">
              <a:extLst>
                <a:ext uri="{FF2B5EF4-FFF2-40B4-BE49-F238E27FC236}">
                  <a16:creationId xmlns="" xmlns:a16="http://schemas.microsoft.com/office/drawing/2014/main" id="{60D6B27E-FAC5-4267-80A9-DE4D2E02B8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9" name="Freeform 16">
              <a:extLst>
                <a:ext uri="{FF2B5EF4-FFF2-40B4-BE49-F238E27FC236}">
                  <a16:creationId xmlns="" xmlns:a16="http://schemas.microsoft.com/office/drawing/2014/main" id="{1F39FA83-D8C8-4CE3-9C62-10375FD041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0" name="Freeform 17">
              <a:extLst>
                <a:ext uri="{FF2B5EF4-FFF2-40B4-BE49-F238E27FC236}">
                  <a16:creationId xmlns="" xmlns:a16="http://schemas.microsoft.com/office/drawing/2014/main" id="{E09B4CF3-A51F-4787-81FE-F5C79BA426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1" name="Freeform 18">
              <a:extLst>
                <a:ext uri="{FF2B5EF4-FFF2-40B4-BE49-F238E27FC236}">
                  <a16:creationId xmlns="" xmlns:a16="http://schemas.microsoft.com/office/drawing/2014/main" id="{6695CB35-74E4-43C0-89F5-9FDA59B3A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2" name="Freeform 19">
              <a:extLst>
                <a:ext uri="{FF2B5EF4-FFF2-40B4-BE49-F238E27FC236}">
                  <a16:creationId xmlns="" xmlns:a16="http://schemas.microsoft.com/office/drawing/2014/main" id="{945450CE-FB13-4C46-825F-5BB191703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3" name="Freeform 20">
              <a:extLst>
                <a:ext uri="{FF2B5EF4-FFF2-40B4-BE49-F238E27FC236}">
                  <a16:creationId xmlns="" xmlns:a16="http://schemas.microsoft.com/office/drawing/2014/main" id="{E80AA0B2-7FE7-4B75-AC25-E0F6C0FE45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4" name="Freeform 21">
              <a:extLst>
                <a:ext uri="{FF2B5EF4-FFF2-40B4-BE49-F238E27FC236}">
                  <a16:creationId xmlns="" xmlns:a16="http://schemas.microsoft.com/office/drawing/2014/main" id="{2E81F7C1-AD8F-41A0-91A8-E05F66CB0E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5" name="Freeform 22">
              <a:extLst>
                <a:ext uri="{FF2B5EF4-FFF2-40B4-BE49-F238E27FC236}">
                  <a16:creationId xmlns="" xmlns:a16="http://schemas.microsoft.com/office/drawing/2014/main" id="{F4E8A538-9FFA-4C76-BCE2-D54F56A115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6" name="Freeform 23">
              <a:extLst>
                <a:ext uri="{FF2B5EF4-FFF2-40B4-BE49-F238E27FC236}">
                  <a16:creationId xmlns="" xmlns:a16="http://schemas.microsoft.com/office/drawing/2014/main" id="{3C412824-3CBA-4E74-B2FD-936EA70486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7" name="Freeform 24">
              <a:extLst>
                <a:ext uri="{FF2B5EF4-FFF2-40B4-BE49-F238E27FC236}">
                  <a16:creationId xmlns="" xmlns:a16="http://schemas.microsoft.com/office/drawing/2014/main" id="{E28DC1F0-74FF-4D97-BD4D-FD42DE4AC6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8" name="Freeform 25">
              <a:extLst>
                <a:ext uri="{FF2B5EF4-FFF2-40B4-BE49-F238E27FC236}">
                  <a16:creationId xmlns="" xmlns:a16="http://schemas.microsoft.com/office/drawing/2014/main" id="{77CEC4FA-6FD3-4ABF-BF98-94E7947A55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9" name="Freeform 26">
              <a:extLst>
                <a:ext uri="{FF2B5EF4-FFF2-40B4-BE49-F238E27FC236}">
                  <a16:creationId xmlns="" xmlns:a16="http://schemas.microsoft.com/office/drawing/2014/main" id="{D4E61DA7-BFA9-48AF-BD6F-EBB15C2359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="" xmlns:a16="http://schemas.microsoft.com/office/drawing/2014/main" id="{57164D6A-1DD9-43AE-878F-A413DC26FB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="" xmlns:a16="http://schemas.microsoft.com/office/drawing/2014/main" id="{4949EBA6-53D9-4F2D-91DB-EA7AE260F6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="" xmlns:a16="http://schemas.microsoft.com/office/drawing/2014/main" id="{0AFEA5FA-F759-441C-A0BC-7EDC79A672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="" xmlns:a16="http://schemas.microsoft.com/office/drawing/2014/main" id="{5B913AE0-5DC8-4244-8C26-ED97F834E3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="" xmlns:a16="http://schemas.microsoft.com/office/drawing/2014/main" id="{A87DB58A-25D2-46F1-85E3-06F964D016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="" xmlns:a16="http://schemas.microsoft.com/office/drawing/2014/main" id="{E7AE8209-F3E7-4ACA-98D0-90B282A147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6" name="Rectangle 33">
              <a:extLst>
                <a:ext uri="{FF2B5EF4-FFF2-40B4-BE49-F238E27FC236}">
                  <a16:creationId xmlns="" xmlns:a16="http://schemas.microsoft.com/office/drawing/2014/main" id="{1CED7927-A7C7-444A-A8F3-6348852AE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="" xmlns:a16="http://schemas.microsoft.com/office/drawing/2014/main" id="{08BEDF90-F9A6-4DE4-94B6-43E4160394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="" xmlns:a16="http://schemas.microsoft.com/office/drawing/2014/main" id="{36540D5F-1C77-438A-BF12-56455C4720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="" xmlns:a16="http://schemas.microsoft.com/office/drawing/2014/main" id="{52FC779A-BC55-40AC-8FFD-E014F8C05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="" xmlns:a16="http://schemas.microsoft.com/office/drawing/2014/main" id="{63E42DE5-DC0E-4043-8A35-20C53074A2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="" xmlns:a16="http://schemas.microsoft.com/office/drawing/2014/main" id="{41581FA6-993A-4899-ADF1-0A83A6234E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2" name="Freeform 39">
              <a:extLst>
                <a:ext uri="{FF2B5EF4-FFF2-40B4-BE49-F238E27FC236}">
                  <a16:creationId xmlns="" xmlns:a16="http://schemas.microsoft.com/office/drawing/2014/main" id="{33C4FDB9-01D2-4CB0-BFED-216CAC7EB8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3" name="Freeform 40">
              <a:extLst>
                <a:ext uri="{FF2B5EF4-FFF2-40B4-BE49-F238E27FC236}">
                  <a16:creationId xmlns="" xmlns:a16="http://schemas.microsoft.com/office/drawing/2014/main" id="{34E715AB-2B68-41C4-A61F-02C413F242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4" name="Freeform 41">
              <a:extLst>
                <a:ext uri="{FF2B5EF4-FFF2-40B4-BE49-F238E27FC236}">
                  <a16:creationId xmlns="" xmlns:a16="http://schemas.microsoft.com/office/drawing/2014/main" id="{D3861C35-D060-408D-9871-4DA2D0547B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5" name="Freeform 42">
              <a:extLst>
                <a:ext uri="{FF2B5EF4-FFF2-40B4-BE49-F238E27FC236}">
                  <a16:creationId xmlns="" xmlns:a16="http://schemas.microsoft.com/office/drawing/2014/main" id="{B4F4F38F-33FE-48A0-986D-FB771F18BE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6" name="Freeform 43">
              <a:extLst>
                <a:ext uri="{FF2B5EF4-FFF2-40B4-BE49-F238E27FC236}">
                  <a16:creationId xmlns="" xmlns:a16="http://schemas.microsoft.com/office/drawing/2014/main" id="{50FCFC8E-2DC3-4F27-9E02-196830E78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7" name="Freeform 44">
              <a:extLst>
                <a:ext uri="{FF2B5EF4-FFF2-40B4-BE49-F238E27FC236}">
                  <a16:creationId xmlns="" xmlns:a16="http://schemas.microsoft.com/office/drawing/2014/main" id="{3A6EE414-1500-4144-B453-BA950E5107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8" name="Rectangle 45">
              <a:extLst>
                <a:ext uri="{FF2B5EF4-FFF2-40B4-BE49-F238E27FC236}">
                  <a16:creationId xmlns="" xmlns:a16="http://schemas.microsoft.com/office/drawing/2014/main" id="{0C1A9D8A-5515-4C84-AE17-A6D5124383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9" name="Freeform 46">
              <a:extLst>
                <a:ext uri="{FF2B5EF4-FFF2-40B4-BE49-F238E27FC236}">
                  <a16:creationId xmlns="" xmlns:a16="http://schemas.microsoft.com/office/drawing/2014/main" id="{E8E7C8C7-FE85-4C8F-960C-3748511E08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0" name="Freeform 47">
              <a:extLst>
                <a:ext uri="{FF2B5EF4-FFF2-40B4-BE49-F238E27FC236}">
                  <a16:creationId xmlns="" xmlns:a16="http://schemas.microsoft.com/office/drawing/2014/main" id="{33DF2ED7-F601-4A9F-AA50-822ED85D56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1" name="Freeform 48">
              <a:extLst>
                <a:ext uri="{FF2B5EF4-FFF2-40B4-BE49-F238E27FC236}">
                  <a16:creationId xmlns="" xmlns:a16="http://schemas.microsoft.com/office/drawing/2014/main" id="{FEDB3A05-6FDD-4E87-B800-8F99752444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2" name="Freeform 49">
              <a:extLst>
                <a:ext uri="{FF2B5EF4-FFF2-40B4-BE49-F238E27FC236}">
                  <a16:creationId xmlns="" xmlns:a16="http://schemas.microsoft.com/office/drawing/2014/main" id="{AD6225C0-E391-49D5-9A7B-57C5ED60E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3" name="Freeform 50">
              <a:extLst>
                <a:ext uri="{FF2B5EF4-FFF2-40B4-BE49-F238E27FC236}">
                  <a16:creationId xmlns="" xmlns:a16="http://schemas.microsoft.com/office/drawing/2014/main" id="{B814B458-45E5-451C-9CBD-027E3776A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4" name="Freeform 51">
              <a:extLst>
                <a:ext uri="{FF2B5EF4-FFF2-40B4-BE49-F238E27FC236}">
                  <a16:creationId xmlns="" xmlns:a16="http://schemas.microsoft.com/office/drawing/2014/main" id="{59167140-9A0D-4FE7-8E37-2CD6130116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5" name="Freeform 52">
              <a:extLst>
                <a:ext uri="{FF2B5EF4-FFF2-40B4-BE49-F238E27FC236}">
                  <a16:creationId xmlns="" xmlns:a16="http://schemas.microsoft.com/office/drawing/2014/main" id="{2D38B213-991B-495D-8886-04CAD44C79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6" name="Freeform 53">
              <a:extLst>
                <a:ext uri="{FF2B5EF4-FFF2-40B4-BE49-F238E27FC236}">
                  <a16:creationId xmlns="" xmlns:a16="http://schemas.microsoft.com/office/drawing/2014/main" id="{67C1C3DA-3972-4D98-9D9E-390461B288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7" name="Freeform 54">
              <a:extLst>
                <a:ext uri="{FF2B5EF4-FFF2-40B4-BE49-F238E27FC236}">
                  <a16:creationId xmlns="" xmlns:a16="http://schemas.microsoft.com/office/drawing/2014/main" id="{972F8941-61DB-48E1-B9C1-E732470563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8" name="Freeform 55">
              <a:extLst>
                <a:ext uri="{FF2B5EF4-FFF2-40B4-BE49-F238E27FC236}">
                  <a16:creationId xmlns="" xmlns:a16="http://schemas.microsoft.com/office/drawing/2014/main" id="{857B495F-5C9B-435F-8D39-45CC57471F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9" name="Freeform 56">
              <a:extLst>
                <a:ext uri="{FF2B5EF4-FFF2-40B4-BE49-F238E27FC236}">
                  <a16:creationId xmlns="" xmlns:a16="http://schemas.microsoft.com/office/drawing/2014/main" id="{B607428B-B7C9-4017-84F8-19C9B2134A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30" name="Freeform 57">
              <a:extLst>
                <a:ext uri="{FF2B5EF4-FFF2-40B4-BE49-F238E27FC236}">
                  <a16:creationId xmlns="" xmlns:a16="http://schemas.microsoft.com/office/drawing/2014/main" id="{A20C5139-2108-4F5E-B892-64F1D8605E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31" name="Freeform 58">
              <a:extLst>
                <a:ext uri="{FF2B5EF4-FFF2-40B4-BE49-F238E27FC236}">
                  <a16:creationId xmlns="" xmlns:a16="http://schemas.microsoft.com/office/drawing/2014/main" id="{C2A51623-F2F3-4584-93F5-598E56A5F4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04" y="799947"/>
            <a:ext cx="7654192" cy="35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7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7F95998B-3C9B-0775-876E-EF3855257803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415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412651" y="388619"/>
            <a:ext cx="3633569" cy="70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discapacidad</a:t>
            </a:r>
            <a:endParaRPr kumimoji="0" lang="es-CO" sz="40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2651" y="144491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1800" dirty="0"/>
              <a:t>Término genérico que incluye </a:t>
            </a:r>
            <a:r>
              <a:rPr lang="es-ES" sz="1800" b="1" dirty="0"/>
              <a:t>deficiencias en las funciones o estructuras corporales</a:t>
            </a:r>
            <a:r>
              <a:rPr lang="es-ES" sz="1800" dirty="0"/>
              <a:t>, </a:t>
            </a:r>
            <a:r>
              <a:rPr lang="es-ES" sz="1800" b="1" dirty="0"/>
              <a:t>limitaciones en la actividad y restricciones en la participación </a:t>
            </a:r>
            <a:r>
              <a:rPr lang="es-ES" sz="1800" dirty="0"/>
              <a:t>e indica los aspectos negativos de la interacción entre un individuo con una condición de salud y sus contexto, los cuales pueden actuar como facilitadores o como barreras. </a:t>
            </a:r>
            <a:endParaRPr lang="es-CO" sz="1800" b="1" dirty="0">
              <a:latin typeface="Montserrat ExtraBold" pitchFamily="2" charset="77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237" b="15107"/>
          <a:stretch/>
        </p:blipFill>
        <p:spPr>
          <a:xfrm>
            <a:off x="5193242" y="1090244"/>
            <a:ext cx="3310678" cy="280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0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5">
            <a:extLst>
              <a:ext uri="{FF2B5EF4-FFF2-40B4-BE49-F238E27FC236}">
                <a16:creationId xmlns:a16="http://schemas.microsoft.com/office/drawing/2014/main" xmlns="" id="{14AC4259-2599-432E-9088-6A7F62898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26" y="582505"/>
            <a:ext cx="985838" cy="985838"/>
          </a:xfrm>
          <a:prstGeom prst="rect">
            <a:avLst/>
          </a:prstGeom>
        </p:spPr>
      </p:pic>
      <p:pic>
        <p:nvPicPr>
          <p:cNvPr id="14" name="Imagen 4">
            <a:extLst>
              <a:ext uri="{FF2B5EF4-FFF2-40B4-BE49-F238E27FC236}">
                <a16:creationId xmlns:a16="http://schemas.microsoft.com/office/drawing/2014/main" xmlns="" id="{A0D862DF-EEB1-4384-A70C-C43AE4247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27" y="1798909"/>
            <a:ext cx="996089" cy="985838"/>
          </a:xfrm>
          <a:prstGeom prst="rect">
            <a:avLst/>
          </a:prstGeom>
        </p:spPr>
      </p:pic>
      <p:pic>
        <p:nvPicPr>
          <p:cNvPr id="15" name="Imagen 4">
            <a:extLst>
              <a:ext uri="{FF2B5EF4-FFF2-40B4-BE49-F238E27FC236}">
                <a16:creationId xmlns:a16="http://schemas.microsoft.com/office/drawing/2014/main" xmlns="" id="{DB37C802-DA4B-4035-B8A2-1DFBCB880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27" y="3148274"/>
            <a:ext cx="1046018" cy="1046018"/>
          </a:xfrm>
          <a:prstGeom prst="rect">
            <a:avLst/>
          </a:prstGeom>
        </p:spPr>
      </p:pic>
      <p:pic>
        <p:nvPicPr>
          <p:cNvPr id="16" name="Imagen 6">
            <a:extLst>
              <a:ext uri="{FF2B5EF4-FFF2-40B4-BE49-F238E27FC236}">
                <a16:creationId xmlns:a16="http://schemas.microsoft.com/office/drawing/2014/main" xmlns="" id="{8DCFA805-36E2-4EA3-99E5-C1AFF27C2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185" y="639055"/>
            <a:ext cx="1111178" cy="1111178"/>
          </a:xfrm>
          <a:prstGeom prst="rect">
            <a:avLst/>
          </a:prstGeom>
        </p:spPr>
      </p:pic>
      <p:pic>
        <p:nvPicPr>
          <p:cNvPr id="17" name="Imagen 4">
            <a:extLst>
              <a:ext uri="{FF2B5EF4-FFF2-40B4-BE49-F238E27FC236}">
                <a16:creationId xmlns:a16="http://schemas.microsoft.com/office/drawing/2014/main" xmlns="" id="{59BC1685-4360-45A2-9D0B-2CBF402073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61869" b="-9504"/>
          <a:stretch/>
        </p:blipFill>
        <p:spPr>
          <a:xfrm>
            <a:off x="4273726" y="1867835"/>
            <a:ext cx="1206304" cy="1240443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xmlns="" id="{6B26BF4E-0C1A-4123-A90D-E27C856F2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726" y="3112883"/>
            <a:ext cx="1190096" cy="1057863"/>
          </a:xfrm>
          <a:prstGeom prst="rect">
            <a:avLst/>
          </a:prstGeom>
        </p:spPr>
      </p:pic>
      <p:sp>
        <p:nvSpPr>
          <p:cNvPr id="19" name="1 CuadroTexto"/>
          <p:cNvSpPr txBox="1"/>
          <p:nvPr/>
        </p:nvSpPr>
        <p:spPr>
          <a:xfrm>
            <a:off x="1756775" y="854901"/>
            <a:ext cx="2132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/>
              <a:t>F I S I C A </a:t>
            </a:r>
            <a:endParaRPr lang="es-CO" sz="3000" b="1" dirty="0"/>
          </a:p>
        </p:txBody>
      </p:sp>
      <p:sp>
        <p:nvSpPr>
          <p:cNvPr id="20" name="12 CuadroTexto"/>
          <p:cNvSpPr txBox="1"/>
          <p:nvPr/>
        </p:nvSpPr>
        <p:spPr>
          <a:xfrm>
            <a:off x="1756775" y="2026371"/>
            <a:ext cx="2132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/>
              <a:t>AUDITIVA</a:t>
            </a:r>
            <a:endParaRPr lang="es-CO" sz="3000" b="1" dirty="0"/>
          </a:p>
        </p:txBody>
      </p:sp>
      <p:sp>
        <p:nvSpPr>
          <p:cNvPr id="21" name="13 CuadroTexto"/>
          <p:cNvSpPr txBox="1"/>
          <p:nvPr/>
        </p:nvSpPr>
        <p:spPr>
          <a:xfrm>
            <a:off x="1683185" y="3440582"/>
            <a:ext cx="2132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/>
              <a:t>VISUAL</a:t>
            </a:r>
            <a:endParaRPr lang="es-CO" sz="3000" b="1" dirty="0"/>
          </a:p>
        </p:txBody>
      </p:sp>
      <p:sp>
        <p:nvSpPr>
          <p:cNvPr id="22" name="14 CuadroTexto"/>
          <p:cNvSpPr txBox="1"/>
          <p:nvPr/>
        </p:nvSpPr>
        <p:spPr>
          <a:xfrm>
            <a:off x="5480030" y="875255"/>
            <a:ext cx="320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SORDOCEGUERA</a:t>
            </a:r>
            <a:endParaRPr lang="es-CO" sz="2400" b="1" dirty="0"/>
          </a:p>
        </p:txBody>
      </p:sp>
      <p:sp>
        <p:nvSpPr>
          <p:cNvPr id="23" name="15 CuadroTexto"/>
          <p:cNvSpPr txBox="1"/>
          <p:nvPr/>
        </p:nvSpPr>
        <p:spPr>
          <a:xfrm>
            <a:off x="5787025" y="2028700"/>
            <a:ext cx="25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INTELECTUAL</a:t>
            </a:r>
            <a:endParaRPr lang="es-CO" sz="2400" b="1" dirty="0"/>
          </a:p>
        </p:txBody>
      </p:sp>
      <p:sp>
        <p:nvSpPr>
          <p:cNvPr id="24" name="16 CuadroTexto"/>
          <p:cNvSpPr txBox="1"/>
          <p:nvPr/>
        </p:nvSpPr>
        <p:spPr>
          <a:xfrm>
            <a:off x="5787025" y="3304051"/>
            <a:ext cx="266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PSICOSOCIAL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05909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C5D839ED-D22C-A15E-26E4-BAE814785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BFA4D75-5E24-5A0C-4210-2FD17D12D279}"/>
              </a:ext>
            </a:extLst>
          </p:cNvPr>
          <p:cNvSpPr/>
          <p:nvPr/>
        </p:nvSpPr>
        <p:spPr>
          <a:xfrm>
            <a:off x="0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" y="417712"/>
            <a:ext cx="7303770" cy="19324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4AC4259-2599-432E-9088-6A7F62898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32" y="768927"/>
            <a:ext cx="1369868" cy="13698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90" y="2483858"/>
            <a:ext cx="7303770" cy="20001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0D862DF-EEB1-4384-A70C-C43AE4247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50" y="2919286"/>
            <a:ext cx="1378526" cy="136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9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C5D839ED-D22C-A15E-26E4-BAE814785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BFA4D75-5E24-5A0C-4210-2FD17D12D279}"/>
              </a:ext>
            </a:extLst>
          </p:cNvPr>
          <p:cNvSpPr/>
          <p:nvPr/>
        </p:nvSpPr>
        <p:spPr>
          <a:xfrm>
            <a:off x="0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914173"/>
            <a:ext cx="7498474" cy="31549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1356256"/>
            <a:ext cx="1027097" cy="10226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DCFA805-36E2-4EA3-99E5-C1AFF27C2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305" y="2878132"/>
            <a:ext cx="986832" cy="9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6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9ACD3AF8-B16E-4174-8C1A-41F683C4AF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F5EAD09-B81D-415F-8BCF-73C81AE05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CFB79010-8ED4-49EF-AFD2-F4D8C80B69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4649B869-006E-42B5-9DDC-21049B130E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443096BD-333F-48B6-8220-D1F9793E40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3" name="Rectangle 8">
              <a:extLst>
                <a:ext uri="{FF2B5EF4-FFF2-40B4-BE49-F238E27FC236}">
                  <a16:creationId xmlns="" xmlns:a16="http://schemas.microsoft.com/office/drawing/2014/main" id="{1A45BB9A-7E84-4B9B-923A-270A97F852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4" name="Freeform 9">
              <a:extLst>
                <a:ext uri="{FF2B5EF4-FFF2-40B4-BE49-F238E27FC236}">
                  <a16:creationId xmlns="" xmlns:a16="http://schemas.microsoft.com/office/drawing/2014/main" id="{D7D7C768-2F76-4DE2-A807-1B9FFF816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1870B32E-EE42-470E-B543-CA55AEC8CA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="" xmlns:a16="http://schemas.microsoft.com/office/drawing/2014/main" id="{EEF09120-11AA-4DB5-98A8-EC4923002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7" name="Freeform 12">
              <a:extLst>
                <a:ext uri="{FF2B5EF4-FFF2-40B4-BE49-F238E27FC236}">
                  <a16:creationId xmlns="" xmlns:a16="http://schemas.microsoft.com/office/drawing/2014/main" id="{39CC463D-589C-461C-A234-0460EB06B8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8" name="Freeform 13">
              <a:extLst>
                <a:ext uri="{FF2B5EF4-FFF2-40B4-BE49-F238E27FC236}">
                  <a16:creationId xmlns="" xmlns:a16="http://schemas.microsoft.com/office/drawing/2014/main" id="{B6516153-269A-421E-A021-CB3F3C5E1D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="" xmlns:a16="http://schemas.microsoft.com/office/drawing/2014/main" id="{45E14300-6C4A-4F77-915F-F3B25B0237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="" xmlns:a16="http://schemas.microsoft.com/office/drawing/2014/main" id="{993E312A-E6A6-4B52-ADE6-618ADC89BA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="" xmlns:a16="http://schemas.microsoft.com/office/drawing/2014/main" id="{2F0F3026-2480-472B-8C52-36812C81E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="" xmlns:a16="http://schemas.microsoft.com/office/drawing/2014/main" id="{34E1C992-559D-4827-9F30-31A3CA7A2B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="" xmlns:a16="http://schemas.microsoft.com/office/drawing/2014/main" id="{D9F2FB98-F443-498F-AAD9-6945825681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75DBF6EC-ED50-43E4-8A8B-64CE86A880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5" name="Freeform 20">
              <a:extLst>
                <a:ext uri="{FF2B5EF4-FFF2-40B4-BE49-F238E27FC236}">
                  <a16:creationId xmlns="" xmlns:a16="http://schemas.microsoft.com/office/drawing/2014/main" id="{FD854F40-AC43-4F21-9C62-2CE35CFD2B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6" name="Freeform 21">
              <a:extLst>
                <a:ext uri="{FF2B5EF4-FFF2-40B4-BE49-F238E27FC236}">
                  <a16:creationId xmlns="" xmlns:a16="http://schemas.microsoft.com/office/drawing/2014/main" id="{62CCB560-494A-4F74-9DE4-068806A893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7" name="Freeform 22">
              <a:extLst>
                <a:ext uri="{FF2B5EF4-FFF2-40B4-BE49-F238E27FC236}">
                  <a16:creationId xmlns="" xmlns:a16="http://schemas.microsoft.com/office/drawing/2014/main" id="{6F9A05F2-B5D2-4D8A-9A78-14E45C13FE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8" name="Freeform 23">
              <a:extLst>
                <a:ext uri="{FF2B5EF4-FFF2-40B4-BE49-F238E27FC236}">
                  <a16:creationId xmlns="" xmlns:a16="http://schemas.microsoft.com/office/drawing/2014/main" id="{A6373189-19BB-4BEC-84A3-432253E05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39" name="Freeform 24">
              <a:extLst>
                <a:ext uri="{FF2B5EF4-FFF2-40B4-BE49-F238E27FC236}">
                  <a16:creationId xmlns="" xmlns:a16="http://schemas.microsoft.com/office/drawing/2014/main" id="{71AB3122-947A-44DB-B190-A2601C6C95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0" name="Freeform 25">
              <a:extLst>
                <a:ext uri="{FF2B5EF4-FFF2-40B4-BE49-F238E27FC236}">
                  <a16:creationId xmlns="" xmlns:a16="http://schemas.microsoft.com/office/drawing/2014/main" id="{74B4109D-3AFC-4D44-87B1-0CDED3E63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1" name="Freeform 26">
              <a:extLst>
                <a:ext uri="{FF2B5EF4-FFF2-40B4-BE49-F238E27FC236}">
                  <a16:creationId xmlns="" xmlns:a16="http://schemas.microsoft.com/office/drawing/2014/main" id="{44AAD39F-F7C9-4D00-95E0-0465B4E858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2" name="Freeform 27">
              <a:extLst>
                <a:ext uri="{FF2B5EF4-FFF2-40B4-BE49-F238E27FC236}">
                  <a16:creationId xmlns="" xmlns:a16="http://schemas.microsoft.com/office/drawing/2014/main" id="{C1DCAB8D-6EF6-4A84-8D0C-AA9226DEC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3" name="Freeform 28">
              <a:extLst>
                <a:ext uri="{FF2B5EF4-FFF2-40B4-BE49-F238E27FC236}">
                  <a16:creationId xmlns="" xmlns:a16="http://schemas.microsoft.com/office/drawing/2014/main" id="{C407F97F-83CF-4703-B9E0-6335530E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4" name="Freeform 29">
              <a:extLst>
                <a:ext uri="{FF2B5EF4-FFF2-40B4-BE49-F238E27FC236}">
                  <a16:creationId xmlns="" xmlns:a16="http://schemas.microsoft.com/office/drawing/2014/main" id="{0D8D2363-5D84-4CFF-89AA-3C93C859DB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5" name="Freeform 30">
              <a:extLst>
                <a:ext uri="{FF2B5EF4-FFF2-40B4-BE49-F238E27FC236}">
                  <a16:creationId xmlns="" xmlns:a16="http://schemas.microsoft.com/office/drawing/2014/main" id="{0435A35C-AC99-4E12-8CB0-9C640DAA94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6" name="Freeform 31">
              <a:extLst>
                <a:ext uri="{FF2B5EF4-FFF2-40B4-BE49-F238E27FC236}">
                  <a16:creationId xmlns="" xmlns:a16="http://schemas.microsoft.com/office/drawing/2014/main" id="{F20392CF-2256-4527-836B-2E6F88596E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7" name="Freeform 32">
              <a:extLst>
                <a:ext uri="{FF2B5EF4-FFF2-40B4-BE49-F238E27FC236}">
                  <a16:creationId xmlns="" xmlns:a16="http://schemas.microsoft.com/office/drawing/2014/main" id="{C52C3AD3-122C-4010-9C55-B0247F8CCA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8" name="Rectangle 33">
              <a:extLst>
                <a:ext uri="{FF2B5EF4-FFF2-40B4-BE49-F238E27FC236}">
                  <a16:creationId xmlns="" xmlns:a16="http://schemas.microsoft.com/office/drawing/2014/main" id="{EFCB53ED-09C0-4AD7-9BBC-366833D5FE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49" name="Freeform 34">
              <a:extLst>
                <a:ext uri="{FF2B5EF4-FFF2-40B4-BE49-F238E27FC236}">
                  <a16:creationId xmlns="" xmlns:a16="http://schemas.microsoft.com/office/drawing/2014/main" id="{6F309F52-BFCF-47D9-8089-BC049540DB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0" name="Freeform 35">
              <a:extLst>
                <a:ext uri="{FF2B5EF4-FFF2-40B4-BE49-F238E27FC236}">
                  <a16:creationId xmlns="" xmlns:a16="http://schemas.microsoft.com/office/drawing/2014/main" id="{5F9AE85F-C7AA-4761-B468-2E100829B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1" name="Freeform 36">
              <a:extLst>
                <a:ext uri="{FF2B5EF4-FFF2-40B4-BE49-F238E27FC236}">
                  <a16:creationId xmlns="" xmlns:a16="http://schemas.microsoft.com/office/drawing/2014/main" id="{2C81C778-91E5-4AE9-AACB-8566E7A28B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2" name="Freeform 37">
              <a:extLst>
                <a:ext uri="{FF2B5EF4-FFF2-40B4-BE49-F238E27FC236}">
                  <a16:creationId xmlns="" xmlns:a16="http://schemas.microsoft.com/office/drawing/2014/main" id="{6C56E0B4-58A0-4B2B-BD56-54121BB8DB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3" name="Freeform 38">
              <a:extLst>
                <a:ext uri="{FF2B5EF4-FFF2-40B4-BE49-F238E27FC236}">
                  <a16:creationId xmlns="" xmlns:a16="http://schemas.microsoft.com/office/drawing/2014/main" id="{88A29CFE-13A6-4509-946F-5C074F856E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4" name="Freeform 39">
              <a:extLst>
                <a:ext uri="{FF2B5EF4-FFF2-40B4-BE49-F238E27FC236}">
                  <a16:creationId xmlns="" xmlns:a16="http://schemas.microsoft.com/office/drawing/2014/main" id="{00235A0A-018B-4499-AC16-AF83457BF4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5" name="Freeform 40">
              <a:extLst>
                <a:ext uri="{FF2B5EF4-FFF2-40B4-BE49-F238E27FC236}">
                  <a16:creationId xmlns="" xmlns:a16="http://schemas.microsoft.com/office/drawing/2014/main" id="{861DF9B7-50DC-4EBE-8B23-97FE92DBB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6" name="Freeform 41">
              <a:extLst>
                <a:ext uri="{FF2B5EF4-FFF2-40B4-BE49-F238E27FC236}">
                  <a16:creationId xmlns="" xmlns:a16="http://schemas.microsoft.com/office/drawing/2014/main" id="{69673907-73D7-4729-A911-9BD078EC2E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7" name="Freeform 42">
              <a:extLst>
                <a:ext uri="{FF2B5EF4-FFF2-40B4-BE49-F238E27FC236}">
                  <a16:creationId xmlns="" xmlns:a16="http://schemas.microsoft.com/office/drawing/2014/main" id="{4DC844D3-8053-4EE7-A286-50157B6FD8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8" name="Freeform 43">
              <a:extLst>
                <a:ext uri="{FF2B5EF4-FFF2-40B4-BE49-F238E27FC236}">
                  <a16:creationId xmlns="" xmlns:a16="http://schemas.microsoft.com/office/drawing/2014/main" id="{D67575A0-A45A-4773-874C-16370E3670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59" name="Freeform 44">
              <a:extLst>
                <a:ext uri="{FF2B5EF4-FFF2-40B4-BE49-F238E27FC236}">
                  <a16:creationId xmlns="" xmlns:a16="http://schemas.microsoft.com/office/drawing/2014/main" id="{4327252B-B62B-4DE0-A924-B7F6E40AD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0" name="Rectangle 45">
              <a:extLst>
                <a:ext uri="{FF2B5EF4-FFF2-40B4-BE49-F238E27FC236}">
                  <a16:creationId xmlns="" xmlns:a16="http://schemas.microsoft.com/office/drawing/2014/main" id="{778BC6A7-AC19-497B-A7C6-E447B2EBD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1" name="Freeform 46">
              <a:extLst>
                <a:ext uri="{FF2B5EF4-FFF2-40B4-BE49-F238E27FC236}">
                  <a16:creationId xmlns="" xmlns:a16="http://schemas.microsoft.com/office/drawing/2014/main" id="{4E79A87B-BF1F-437A-9FED-BE93025E50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2" name="Freeform 47">
              <a:extLst>
                <a:ext uri="{FF2B5EF4-FFF2-40B4-BE49-F238E27FC236}">
                  <a16:creationId xmlns="" xmlns:a16="http://schemas.microsoft.com/office/drawing/2014/main" id="{DFAAF3CC-B4E0-45C8-AC2D-EF0D6D823D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3" name="Freeform 48">
              <a:extLst>
                <a:ext uri="{FF2B5EF4-FFF2-40B4-BE49-F238E27FC236}">
                  <a16:creationId xmlns="" xmlns:a16="http://schemas.microsoft.com/office/drawing/2014/main" id="{A5A12C87-1E4A-4664-B2F4-A1C8B656F9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4" name="Freeform 49">
              <a:extLst>
                <a:ext uri="{FF2B5EF4-FFF2-40B4-BE49-F238E27FC236}">
                  <a16:creationId xmlns="" xmlns:a16="http://schemas.microsoft.com/office/drawing/2014/main" id="{B3AF8230-4630-4505-ADDB-16A9B6B377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5" name="Freeform 50">
              <a:extLst>
                <a:ext uri="{FF2B5EF4-FFF2-40B4-BE49-F238E27FC236}">
                  <a16:creationId xmlns="" xmlns:a16="http://schemas.microsoft.com/office/drawing/2014/main" id="{33F93F6D-724D-42F3-AF1D-3081EAB5D1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6" name="Freeform 51">
              <a:extLst>
                <a:ext uri="{FF2B5EF4-FFF2-40B4-BE49-F238E27FC236}">
                  <a16:creationId xmlns="" xmlns:a16="http://schemas.microsoft.com/office/drawing/2014/main" id="{F5DD7A8F-FB67-4E79-80DB-0FAF3A098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7" name="Freeform 52">
              <a:extLst>
                <a:ext uri="{FF2B5EF4-FFF2-40B4-BE49-F238E27FC236}">
                  <a16:creationId xmlns="" xmlns:a16="http://schemas.microsoft.com/office/drawing/2014/main" id="{7B140A84-E89E-4A80-9DF8-7BCA45F908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8" name="Freeform 53">
              <a:extLst>
                <a:ext uri="{FF2B5EF4-FFF2-40B4-BE49-F238E27FC236}">
                  <a16:creationId xmlns="" xmlns:a16="http://schemas.microsoft.com/office/drawing/2014/main" id="{279E1D6A-EFE2-44C6-A5BF-DFADF0DC91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69" name="Freeform 54">
              <a:extLst>
                <a:ext uri="{FF2B5EF4-FFF2-40B4-BE49-F238E27FC236}">
                  <a16:creationId xmlns="" xmlns:a16="http://schemas.microsoft.com/office/drawing/2014/main" id="{C9FA2204-561F-4ABB-988C-03053820F1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0" name="Freeform 55">
              <a:extLst>
                <a:ext uri="{FF2B5EF4-FFF2-40B4-BE49-F238E27FC236}">
                  <a16:creationId xmlns="" xmlns:a16="http://schemas.microsoft.com/office/drawing/2014/main" id="{8BD7D04E-AC0A-424F-BC40-28842DAF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1" name="Freeform 56">
              <a:extLst>
                <a:ext uri="{FF2B5EF4-FFF2-40B4-BE49-F238E27FC236}">
                  <a16:creationId xmlns="" xmlns:a16="http://schemas.microsoft.com/office/drawing/2014/main" id="{32B616A2-FE09-47DD-B58C-12EE58B7C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2" name="Freeform 57">
              <a:extLst>
                <a:ext uri="{FF2B5EF4-FFF2-40B4-BE49-F238E27FC236}">
                  <a16:creationId xmlns="" xmlns:a16="http://schemas.microsoft.com/office/drawing/2014/main" id="{08C5EAF5-6064-484E-BA05-80D09D84E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3" name="Freeform 58">
              <a:extLst>
                <a:ext uri="{FF2B5EF4-FFF2-40B4-BE49-F238E27FC236}">
                  <a16:creationId xmlns="" xmlns:a16="http://schemas.microsoft.com/office/drawing/2014/main" id="{F11D90DF-D275-4725-884C-77E5E01D8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</p:grpSp>
      <p:sp useBgFill="1">
        <p:nvSpPr>
          <p:cNvPr id="75" name="Rectangle 74">
            <a:extLst>
              <a:ext uri="{FF2B5EF4-FFF2-40B4-BE49-F238E27FC236}">
                <a16:creationId xmlns="" xmlns:a16="http://schemas.microsoft.com/office/drawing/2014/main" id="{7A070EAD-1DCD-4F3D-BA84-799B891A0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43999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DE471E13-6104-4637-8A8F-B545529B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="" xmlns:a16="http://schemas.microsoft.com/office/drawing/2014/main" id="{802F412D-6781-427D-AB79-09FD610CCE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79" name="Freeform 6">
              <a:extLst>
                <a:ext uri="{FF2B5EF4-FFF2-40B4-BE49-F238E27FC236}">
                  <a16:creationId xmlns="" xmlns:a16="http://schemas.microsoft.com/office/drawing/2014/main" id="{8471B962-D824-43CE-B5DD-704B305B28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0" name="Freeform 7">
              <a:extLst>
                <a:ext uri="{FF2B5EF4-FFF2-40B4-BE49-F238E27FC236}">
                  <a16:creationId xmlns="" xmlns:a16="http://schemas.microsoft.com/office/drawing/2014/main" id="{ED60EBD3-FA75-460B-AFBD-3F234A0CAA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1" name="Rectangle 8">
              <a:extLst>
                <a:ext uri="{FF2B5EF4-FFF2-40B4-BE49-F238E27FC236}">
                  <a16:creationId xmlns="" xmlns:a16="http://schemas.microsoft.com/office/drawing/2014/main" id="{D0791244-FBF2-49D9-BDBC-E2E58C86B4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2" name="Freeform 9">
              <a:extLst>
                <a:ext uri="{FF2B5EF4-FFF2-40B4-BE49-F238E27FC236}">
                  <a16:creationId xmlns="" xmlns:a16="http://schemas.microsoft.com/office/drawing/2014/main" id="{FEE4C4B1-195C-40F5-A78F-2EB7ED6E6F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3" name="Freeform 10">
              <a:extLst>
                <a:ext uri="{FF2B5EF4-FFF2-40B4-BE49-F238E27FC236}">
                  <a16:creationId xmlns="" xmlns:a16="http://schemas.microsoft.com/office/drawing/2014/main" id="{22766AF8-3850-41E4-80D0-321D9A13D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4" name="Freeform 11">
              <a:extLst>
                <a:ext uri="{FF2B5EF4-FFF2-40B4-BE49-F238E27FC236}">
                  <a16:creationId xmlns="" xmlns:a16="http://schemas.microsoft.com/office/drawing/2014/main" id="{8834F8EE-AB04-42FE-AE7B-3E9C6ACA0E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5" name="Freeform 12">
              <a:extLst>
                <a:ext uri="{FF2B5EF4-FFF2-40B4-BE49-F238E27FC236}">
                  <a16:creationId xmlns="" xmlns:a16="http://schemas.microsoft.com/office/drawing/2014/main" id="{C86BB534-4617-4275-908E-357CF2246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6" name="Freeform 13">
              <a:extLst>
                <a:ext uri="{FF2B5EF4-FFF2-40B4-BE49-F238E27FC236}">
                  <a16:creationId xmlns="" xmlns:a16="http://schemas.microsoft.com/office/drawing/2014/main" id="{B6DEB58B-8D28-4BE9-9CA9-F4B3A083BC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7" name="Freeform 14">
              <a:extLst>
                <a:ext uri="{FF2B5EF4-FFF2-40B4-BE49-F238E27FC236}">
                  <a16:creationId xmlns="" xmlns:a16="http://schemas.microsoft.com/office/drawing/2014/main" id="{25A772BC-4720-4EC2-AD61-A7B74E9151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8" name="Freeform 15">
              <a:extLst>
                <a:ext uri="{FF2B5EF4-FFF2-40B4-BE49-F238E27FC236}">
                  <a16:creationId xmlns="" xmlns:a16="http://schemas.microsoft.com/office/drawing/2014/main" id="{60D6B27E-FAC5-4267-80A9-DE4D2E02B8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89" name="Freeform 16">
              <a:extLst>
                <a:ext uri="{FF2B5EF4-FFF2-40B4-BE49-F238E27FC236}">
                  <a16:creationId xmlns="" xmlns:a16="http://schemas.microsoft.com/office/drawing/2014/main" id="{1F39FA83-D8C8-4CE3-9C62-10375FD041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0" name="Freeform 17">
              <a:extLst>
                <a:ext uri="{FF2B5EF4-FFF2-40B4-BE49-F238E27FC236}">
                  <a16:creationId xmlns="" xmlns:a16="http://schemas.microsoft.com/office/drawing/2014/main" id="{E09B4CF3-A51F-4787-81FE-F5C79BA426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1" name="Freeform 18">
              <a:extLst>
                <a:ext uri="{FF2B5EF4-FFF2-40B4-BE49-F238E27FC236}">
                  <a16:creationId xmlns="" xmlns:a16="http://schemas.microsoft.com/office/drawing/2014/main" id="{6695CB35-74E4-43C0-89F5-9FDA59B3A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2" name="Freeform 19">
              <a:extLst>
                <a:ext uri="{FF2B5EF4-FFF2-40B4-BE49-F238E27FC236}">
                  <a16:creationId xmlns="" xmlns:a16="http://schemas.microsoft.com/office/drawing/2014/main" id="{945450CE-FB13-4C46-825F-5BB191703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3" name="Freeform 20">
              <a:extLst>
                <a:ext uri="{FF2B5EF4-FFF2-40B4-BE49-F238E27FC236}">
                  <a16:creationId xmlns="" xmlns:a16="http://schemas.microsoft.com/office/drawing/2014/main" id="{E80AA0B2-7FE7-4B75-AC25-E0F6C0FE45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4" name="Freeform 21">
              <a:extLst>
                <a:ext uri="{FF2B5EF4-FFF2-40B4-BE49-F238E27FC236}">
                  <a16:creationId xmlns="" xmlns:a16="http://schemas.microsoft.com/office/drawing/2014/main" id="{2E81F7C1-AD8F-41A0-91A8-E05F66CB0E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5" name="Freeform 22">
              <a:extLst>
                <a:ext uri="{FF2B5EF4-FFF2-40B4-BE49-F238E27FC236}">
                  <a16:creationId xmlns="" xmlns:a16="http://schemas.microsoft.com/office/drawing/2014/main" id="{F4E8A538-9FFA-4C76-BCE2-D54F56A115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6" name="Freeform 23">
              <a:extLst>
                <a:ext uri="{FF2B5EF4-FFF2-40B4-BE49-F238E27FC236}">
                  <a16:creationId xmlns="" xmlns:a16="http://schemas.microsoft.com/office/drawing/2014/main" id="{3C412824-3CBA-4E74-B2FD-936EA70486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7" name="Freeform 24">
              <a:extLst>
                <a:ext uri="{FF2B5EF4-FFF2-40B4-BE49-F238E27FC236}">
                  <a16:creationId xmlns="" xmlns:a16="http://schemas.microsoft.com/office/drawing/2014/main" id="{E28DC1F0-74FF-4D97-BD4D-FD42DE4AC6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8" name="Freeform 25">
              <a:extLst>
                <a:ext uri="{FF2B5EF4-FFF2-40B4-BE49-F238E27FC236}">
                  <a16:creationId xmlns="" xmlns:a16="http://schemas.microsoft.com/office/drawing/2014/main" id="{77CEC4FA-6FD3-4ABF-BF98-94E7947A55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99" name="Freeform 26">
              <a:extLst>
                <a:ext uri="{FF2B5EF4-FFF2-40B4-BE49-F238E27FC236}">
                  <a16:creationId xmlns="" xmlns:a16="http://schemas.microsoft.com/office/drawing/2014/main" id="{D4E61DA7-BFA9-48AF-BD6F-EBB15C2359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="" xmlns:a16="http://schemas.microsoft.com/office/drawing/2014/main" id="{57164D6A-1DD9-43AE-878F-A413DC26FB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="" xmlns:a16="http://schemas.microsoft.com/office/drawing/2014/main" id="{4949EBA6-53D9-4F2D-91DB-EA7AE260F6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="" xmlns:a16="http://schemas.microsoft.com/office/drawing/2014/main" id="{0AFEA5FA-F759-441C-A0BC-7EDC79A672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="" xmlns:a16="http://schemas.microsoft.com/office/drawing/2014/main" id="{5B913AE0-5DC8-4244-8C26-ED97F834E3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="" xmlns:a16="http://schemas.microsoft.com/office/drawing/2014/main" id="{A87DB58A-25D2-46F1-85E3-06F964D016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="" xmlns:a16="http://schemas.microsoft.com/office/drawing/2014/main" id="{E7AE8209-F3E7-4ACA-98D0-90B282A147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6" name="Rectangle 33">
              <a:extLst>
                <a:ext uri="{FF2B5EF4-FFF2-40B4-BE49-F238E27FC236}">
                  <a16:creationId xmlns="" xmlns:a16="http://schemas.microsoft.com/office/drawing/2014/main" id="{1CED7927-A7C7-444A-A8F3-6348852AE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="" xmlns:a16="http://schemas.microsoft.com/office/drawing/2014/main" id="{08BEDF90-F9A6-4DE4-94B6-43E4160394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="" xmlns:a16="http://schemas.microsoft.com/office/drawing/2014/main" id="{36540D5F-1C77-438A-BF12-56455C4720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="" xmlns:a16="http://schemas.microsoft.com/office/drawing/2014/main" id="{52FC779A-BC55-40AC-8FFD-E014F8C05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="" xmlns:a16="http://schemas.microsoft.com/office/drawing/2014/main" id="{63E42DE5-DC0E-4043-8A35-20C53074A2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="" xmlns:a16="http://schemas.microsoft.com/office/drawing/2014/main" id="{41581FA6-993A-4899-ADF1-0A83A6234E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2" name="Freeform 39">
              <a:extLst>
                <a:ext uri="{FF2B5EF4-FFF2-40B4-BE49-F238E27FC236}">
                  <a16:creationId xmlns="" xmlns:a16="http://schemas.microsoft.com/office/drawing/2014/main" id="{33C4FDB9-01D2-4CB0-BFED-216CAC7EB8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3" name="Freeform 40">
              <a:extLst>
                <a:ext uri="{FF2B5EF4-FFF2-40B4-BE49-F238E27FC236}">
                  <a16:creationId xmlns="" xmlns:a16="http://schemas.microsoft.com/office/drawing/2014/main" id="{34E715AB-2B68-41C4-A61F-02C413F242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4" name="Freeform 41">
              <a:extLst>
                <a:ext uri="{FF2B5EF4-FFF2-40B4-BE49-F238E27FC236}">
                  <a16:creationId xmlns="" xmlns:a16="http://schemas.microsoft.com/office/drawing/2014/main" id="{D3861C35-D060-408D-9871-4DA2D0547B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5" name="Freeform 42">
              <a:extLst>
                <a:ext uri="{FF2B5EF4-FFF2-40B4-BE49-F238E27FC236}">
                  <a16:creationId xmlns="" xmlns:a16="http://schemas.microsoft.com/office/drawing/2014/main" id="{B4F4F38F-33FE-48A0-986D-FB771F18BE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6" name="Freeform 43">
              <a:extLst>
                <a:ext uri="{FF2B5EF4-FFF2-40B4-BE49-F238E27FC236}">
                  <a16:creationId xmlns="" xmlns:a16="http://schemas.microsoft.com/office/drawing/2014/main" id="{50FCFC8E-2DC3-4F27-9E02-196830E78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7" name="Freeform 44">
              <a:extLst>
                <a:ext uri="{FF2B5EF4-FFF2-40B4-BE49-F238E27FC236}">
                  <a16:creationId xmlns="" xmlns:a16="http://schemas.microsoft.com/office/drawing/2014/main" id="{3A6EE414-1500-4144-B453-BA950E5107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8" name="Rectangle 45">
              <a:extLst>
                <a:ext uri="{FF2B5EF4-FFF2-40B4-BE49-F238E27FC236}">
                  <a16:creationId xmlns="" xmlns:a16="http://schemas.microsoft.com/office/drawing/2014/main" id="{0C1A9D8A-5515-4C84-AE17-A6D5124383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19" name="Freeform 46">
              <a:extLst>
                <a:ext uri="{FF2B5EF4-FFF2-40B4-BE49-F238E27FC236}">
                  <a16:creationId xmlns="" xmlns:a16="http://schemas.microsoft.com/office/drawing/2014/main" id="{E8E7C8C7-FE85-4C8F-960C-3748511E08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0" name="Freeform 47">
              <a:extLst>
                <a:ext uri="{FF2B5EF4-FFF2-40B4-BE49-F238E27FC236}">
                  <a16:creationId xmlns="" xmlns:a16="http://schemas.microsoft.com/office/drawing/2014/main" id="{33DF2ED7-F601-4A9F-AA50-822ED85D56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1" name="Freeform 48">
              <a:extLst>
                <a:ext uri="{FF2B5EF4-FFF2-40B4-BE49-F238E27FC236}">
                  <a16:creationId xmlns="" xmlns:a16="http://schemas.microsoft.com/office/drawing/2014/main" id="{FEDB3A05-6FDD-4E87-B800-8F99752444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2" name="Freeform 49">
              <a:extLst>
                <a:ext uri="{FF2B5EF4-FFF2-40B4-BE49-F238E27FC236}">
                  <a16:creationId xmlns="" xmlns:a16="http://schemas.microsoft.com/office/drawing/2014/main" id="{AD6225C0-E391-49D5-9A7B-57C5ED60E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3" name="Freeform 50">
              <a:extLst>
                <a:ext uri="{FF2B5EF4-FFF2-40B4-BE49-F238E27FC236}">
                  <a16:creationId xmlns="" xmlns:a16="http://schemas.microsoft.com/office/drawing/2014/main" id="{B814B458-45E5-451C-9CBD-027E3776A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4" name="Freeform 51">
              <a:extLst>
                <a:ext uri="{FF2B5EF4-FFF2-40B4-BE49-F238E27FC236}">
                  <a16:creationId xmlns="" xmlns:a16="http://schemas.microsoft.com/office/drawing/2014/main" id="{59167140-9A0D-4FE7-8E37-2CD6130116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5" name="Freeform 52">
              <a:extLst>
                <a:ext uri="{FF2B5EF4-FFF2-40B4-BE49-F238E27FC236}">
                  <a16:creationId xmlns="" xmlns:a16="http://schemas.microsoft.com/office/drawing/2014/main" id="{2D38B213-991B-495D-8886-04CAD44C79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6" name="Freeform 53">
              <a:extLst>
                <a:ext uri="{FF2B5EF4-FFF2-40B4-BE49-F238E27FC236}">
                  <a16:creationId xmlns="" xmlns:a16="http://schemas.microsoft.com/office/drawing/2014/main" id="{67C1C3DA-3972-4D98-9D9E-390461B288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7" name="Freeform 54">
              <a:extLst>
                <a:ext uri="{FF2B5EF4-FFF2-40B4-BE49-F238E27FC236}">
                  <a16:creationId xmlns="" xmlns:a16="http://schemas.microsoft.com/office/drawing/2014/main" id="{972F8941-61DB-48E1-B9C1-E732470563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8" name="Freeform 55">
              <a:extLst>
                <a:ext uri="{FF2B5EF4-FFF2-40B4-BE49-F238E27FC236}">
                  <a16:creationId xmlns="" xmlns:a16="http://schemas.microsoft.com/office/drawing/2014/main" id="{857B495F-5C9B-435F-8D39-45CC57471F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29" name="Freeform 56">
              <a:extLst>
                <a:ext uri="{FF2B5EF4-FFF2-40B4-BE49-F238E27FC236}">
                  <a16:creationId xmlns="" xmlns:a16="http://schemas.microsoft.com/office/drawing/2014/main" id="{B607428B-B7C9-4017-84F8-19C9B2134A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30" name="Freeform 57">
              <a:extLst>
                <a:ext uri="{FF2B5EF4-FFF2-40B4-BE49-F238E27FC236}">
                  <a16:creationId xmlns="" xmlns:a16="http://schemas.microsoft.com/office/drawing/2014/main" id="{A20C5139-2108-4F5E-B892-64F1D8605E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  <p:sp>
          <p:nvSpPr>
            <p:cNvPr id="131" name="Freeform 58">
              <a:extLst>
                <a:ext uri="{FF2B5EF4-FFF2-40B4-BE49-F238E27FC236}">
                  <a16:creationId xmlns="" xmlns:a16="http://schemas.microsoft.com/office/drawing/2014/main" id="{C2A51623-F2F3-4584-93F5-598E56A5F4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 sz="1050"/>
            </a:p>
          </p:txBody>
        </p:sp>
      </p:grpSp>
      <p:pic>
        <p:nvPicPr>
          <p:cNvPr id="132" name="Imagen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0" y="794148"/>
            <a:ext cx="7721888" cy="2915840"/>
          </a:xfrm>
          <a:prstGeom prst="rect">
            <a:avLst/>
          </a:prstGeom>
        </p:spPr>
      </p:pic>
      <p:pic>
        <p:nvPicPr>
          <p:cNvPr id="133" name="Imagen 132">
            <a:extLst>
              <a:ext uri="{FF2B5EF4-FFF2-40B4-BE49-F238E27FC236}">
                <a16:creationId xmlns="" xmlns:a16="http://schemas.microsoft.com/office/drawing/2014/main" id="{59BC1685-4360-45A2-9D0B-2CBF402073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1869" b="-9504"/>
          <a:stretch/>
        </p:blipFill>
        <p:spPr>
          <a:xfrm>
            <a:off x="1314451" y="1550194"/>
            <a:ext cx="1652204" cy="16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1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EAC88772-6DB3-49EC-9C8A-A0B46ACE37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4400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145493F-46C4-CB5A-E74E-3A8C32E9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MX" dirty="0"/>
              <a:t>IMAGEN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C4AFC32-B728-E425-E7B8-D8FEFB52B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es-MX" sz="1350" dirty="0"/>
              <a:t>TEMA 1</a:t>
            </a:r>
            <a:endParaRPr lang="es-CO" sz="1350" dirty="0"/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="" xmlns:a16="http://schemas.microsoft.com/office/drawing/2014/main" id="{17A3DD84-FAA5-438A-8462-D1E01EA0D6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63558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2">
              <a:lumMod val="20000"/>
              <a:lumOff val="80000"/>
            </a:schemeClr>
          </a:solidFill>
          <a:ln w="1905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6640D31-0CFD-4B3F-AE95-530AA5174F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671922" y="0"/>
            <a:ext cx="0" cy="51435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  <a:alpha val="60000"/>
              </a:schemeClr>
            </a:solidFill>
          </a:ln>
          <a:effectLst>
            <a:outerShdw blurRad="88900" dist="38100" dir="5400000" algn="ct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34F4C12-5641-7840-9611-E19D5C76A977}"/>
              </a:ext>
            </a:extLst>
          </p:cNvPr>
          <p:cNvSpPr txBox="1"/>
          <p:nvPr/>
        </p:nvSpPr>
        <p:spPr>
          <a:xfrm>
            <a:off x="111066" y="359462"/>
            <a:ext cx="6071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300" b="1" dirty="0">
                <a:latin typeface="Montserrat ExtraBold" pitchFamily="2" charset="77"/>
              </a:rPr>
              <a:t>Resolución 1197de 2024</a:t>
            </a:r>
            <a:endParaRPr lang="es-CO" sz="3300" b="1" dirty="0">
              <a:latin typeface="Montserrat ExtraBold" pitchFamily="2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7C99E9F-59D8-0541-8CB0-7F856A4FFEA3}"/>
              </a:ext>
            </a:extLst>
          </p:cNvPr>
          <p:cNvSpPr txBox="1"/>
          <p:nvPr/>
        </p:nvSpPr>
        <p:spPr>
          <a:xfrm>
            <a:off x="197827" y="870440"/>
            <a:ext cx="54657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800" dirty="0">
              <a:latin typeface="Montserrat" pitchFamily="2" charset="77"/>
            </a:endParaRPr>
          </a:p>
          <a:p>
            <a:pPr algn="just"/>
            <a:r>
              <a:rPr lang="es-CO" sz="1800" dirty="0">
                <a:latin typeface="Montserrat" pitchFamily="2" charset="77"/>
              </a:rPr>
              <a:t>Define el procedimiento de certificación de discapacidad y registro de localización y caracterización de </a:t>
            </a:r>
            <a:r>
              <a:rPr lang="es-CO" sz="1800" dirty="0" err="1">
                <a:latin typeface="Montserrat" pitchFamily="2" charset="77"/>
              </a:rPr>
              <a:t>PcD</a:t>
            </a:r>
            <a:r>
              <a:rPr lang="es-CO" sz="1800" dirty="0">
                <a:latin typeface="Montserrat" pitchFamily="2" charset="77"/>
              </a:rPr>
              <a:t>, como mecanismo para localizar, caracterizar y certificar a las </a:t>
            </a:r>
            <a:r>
              <a:rPr lang="es-CO" sz="1800" dirty="0" err="1">
                <a:latin typeface="Montserrat" pitchFamily="2" charset="77"/>
              </a:rPr>
              <a:t>PcD</a:t>
            </a:r>
            <a:endParaRPr lang="es-CO" sz="1800" dirty="0">
              <a:latin typeface="Montserrat" pitchFamily="2" charset="77"/>
            </a:endParaRPr>
          </a:p>
          <a:p>
            <a:endParaRPr lang="es-CO" sz="1800" dirty="0">
              <a:latin typeface="Montserrat" pitchFamily="2" charset="77"/>
            </a:endParaRPr>
          </a:p>
          <a:p>
            <a:r>
              <a:rPr lang="es-CO" sz="1800" dirty="0">
                <a:latin typeface="Montserrat" pitchFamily="2" charset="77"/>
              </a:rPr>
              <a:t>Actores: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CO" sz="1800" dirty="0">
                <a:latin typeface="Montserrat" pitchFamily="2" charset="77"/>
              </a:rPr>
              <a:t>Secretarias de Salud: distrital, departamental y municipal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CO" sz="1800" dirty="0" err="1">
                <a:latin typeface="Montserrat" pitchFamily="2" charset="77"/>
              </a:rPr>
              <a:t>EAPBs</a:t>
            </a:r>
            <a:r>
              <a:rPr lang="es-CO" sz="1800" dirty="0">
                <a:latin typeface="Montserrat" pitchFamily="2" charset="77"/>
              </a:rPr>
              <a:t> de régimen subsidiado y contributivo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CO" sz="1800" dirty="0">
                <a:latin typeface="Montserrat" pitchFamily="2" charset="77"/>
              </a:rPr>
              <a:t>Régimen especial y de excepción y USPEC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CO" sz="1800" dirty="0">
                <a:latin typeface="Montserrat" pitchFamily="2" charset="77"/>
              </a:rPr>
              <a:t>IPS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CO" sz="1800" dirty="0">
                <a:latin typeface="Montserrat" pitchFamily="2" charset="77"/>
              </a:rPr>
              <a:t>Personas interesadas</a:t>
            </a:r>
            <a:endParaRPr lang="es-CO" sz="1800" dirty="0">
              <a:latin typeface="Montserrat" pitchFamily="2" charset="7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71" y="1209992"/>
            <a:ext cx="2723516" cy="272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55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34F4C12-5641-7840-9611-E19D5C76A977}"/>
              </a:ext>
            </a:extLst>
          </p:cNvPr>
          <p:cNvSpPr txBox="1"/>
          <p:nvPr/>
        </p:nvSpPr>
        <p:spPr>
          <a:xfrm>
            <a:off x="401128" y="328517"/>
            <a:ext cx="4170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latin typeface="Montserrat ExtraBold" pitchFamily="2" charset="77"/>
              </a:rPr>
              <a:t>Que es el certificado?</a:t>
            </a:r>
            <a:endParaRPr lang="es-CO" sz="3000" b="1" dirty="0">
              <a:latin typeface="Montserrat ExtraBold" pitchFamily="2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7C99E9F-59D8-0541-8CB0-7F856A4FFEA3}"/>
              </a:ext>
            </a:extLst>
          </p:cNvPr>
          <p:cNvSpPr txBox="1"/>
          <p:nvPr/>
        </p:nvSpPr>
        <p:spPr>
          <a:xfrm>
            <a:off x="401129" y="1034894"/>
            <a:ext cx="6269835" cy="37394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Es el </a:t>
            </a: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resultado de la </a:t>
            </a: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valoración </a:t>
            </a: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que </a:t>
            </a: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realiza un </a:t>
            </a: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equipo multidisciplinario </a:t>
            </a: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de </a:t>
            </a: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3 profesionales </a:t>
            </a: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en salud de manera </a:t>
            </a:r>
            <a:r>
              <a:rPr lang="es-CO" sz="1800" b="1" u="sng" dirty="0">
                <a:solidFill>
                  <a:schemeClr val="tx1"/>
                </a:solidFill>
                <a:latin typeface="Montserrat" pitchFamily="2" charset="77"/>
              </a:rPr>
              <a:t>simultánea</a:t>
            </a: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…</a:t>
            </a:r>
          </a:p>
          <a:p>
            <a:endParaRPr lang="es-CO" sz="1800" dirty="0">
              <a:solidFill>
                <a:schemeClr val="tx1"/>
              </a:solidFill>
              <a:latin typeface="Montserrat" pitchFamily="2" charset="77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Es </a:t>
            </a: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un documento personal e intransferible 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Únicamente </a:t>
            </a: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puede ser expedido por las Instituciones Prestadoras de Servicios de Salud (IPS) </a:t>
            </a: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autorizados por la DTSC</a:t>
            </a:r>
            <a:endParaRPr lang="es-CO" sz="1800" dirty="0">
              <a:solidFill>
                <a:schemeClr val="tx1"/>
              </a:solidFill>
              <a:latin typeface="Montserrat" pitchFamily="2" charset="77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Es un procedimiento libre y voluntario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No tiene costo para el </a:t>
            </a: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solicitante (FINANCIACION)</a:t>
            </a:r>
            <a:endParaRPr lang="es-CO" sz="1800" dirty="0">
              <a:solidFill>
                <a:schemeClr val="tx1"/>
              </a:solidFill>
              <a:latin typeface="Montserrat" pitchFamily="2" charset="77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s-CO" sz="1800" dirty="0">
                <a:solidFill>
                  <a:schemeClr val="tx1"/>
                </a:solidFill>
                <a:latin typeface="Montserrat" pitchFamily="2" charset="77"/>
              </a:rPr>
              <a:t>No es equivalente a la calificación de perdida de capacidad laboral</a:t>
            </a:r>
          </a:p>
          <a:p>
            <a:endParaRPr lang="es-CO" sz="2100" dirty="0">
              <a:latin typeface="Montserrat" pitchFamily="2" charset="7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13" y="1315079"/>
            <a:ext cx="2034778" cy="191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58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EAC88772-6DB3-49EC-9C8A-A0B46ACE37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4400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145493F-46C4-CB5A-E74E-3A8C32E9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MX" dirty="0"/>
              <a:t>IMAGEN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C4AFC32-B728-E425-E7B8-D8FEFB52B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es-MX" sz="1350" dirty="0"/>
              <a:t>TEMA 1</a:t>
            </a:r>
            <a:endParaRPr lang="es-CO" sz="1350" dirty="0"/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="" xmlns:a16="http://schemas.microsoft.com/office/drawing/2014/main" id="{17A3DD84-FAA5-438A-8462-D1E01EA0D6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63558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2">
              <a:lumMod val="20000"/>
              <a:lumOff val="80000"/>
            </a:schemeClr>
          </a:solidFill>
          <a:ln w="1905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6640D31-0CFD-4B3F-AE95-530AA5174F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671922" y="0"/>
            <a:ext cx="0" cy="51435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  <a:alpha val="60000"/>
              </a:schemeClr>
            </a:solidFill>
          </a:ln>
          <a:effectLst>
            <a:outerShdw blurRad="88900" dist="38100" dir="5400000" algn="ct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34F4C12-5641-7840-9611-E19D5C76A977}"/>
              </a:ext>
            </a:extLst>
          </p:cNvPr>
          <p:cNvSpPr txBox="1"/>
          <p:nvPr/>
        </p:nvSpPr>
        <p:spPr>
          <a:xfrm>
            <a:off x="401129" y="457200"/>
            <a:ext cx="6708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latin typeface="Montserrat ExtraBold" pitchFamily="2" charset="77"/>
              </a:rPr>
              <a:t>Autorización de los prestadores</a:t>
            </a:r>
            <a:endParaRPr lang="es-CO" sz="3000" b="1" dirty="0">
              <a:latin typeface="Montserrat ExtraBold" pitchFamily="2" charset="77"/>
            </a:endParaRPr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401129" y="1472863"/>
            <a:ext cx="7807593" cy="326350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/>
              <a:t>Debe tener mínimo un equipo: Medico y FT, TO, Fonoaudiología, Psicóloga, Enfermería, Optometría o  Trabajo Social.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/>
              <a:t>Servicios habilitados: áreas y modalidades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/>
              <a:t>Apoyos y justes razonables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/>
              <a:t>Infraestructura y conectividad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/>
              <a:t>Capacidad semanal (mínimo 10 x 40 minutos)</a:t>
            </a:r>
          </a:p>
          <a:p>
            <a:pPr algn="ctr"/>
            <a:r>
              <a:rPr lang="es-ES" sz="2400" b="1" dirty="0"/>
              <a:t>DTSC reporta semestralmente – Proceso de inscripción de IPS y usuarios en PISIS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16603646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527</Words>
  <Application>Microsoft Office PowerPoint</Application>
  <PresentationFormat>Presentación en pantalla (16:9)</PresentationFormat>
  <Paragraphs>96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Tw Cen MT</vt:lpstr>
      <vt:lpstr>Montserrat</vt:lpstr>
      <vt:lpstr>Aptos Narrow</vt:lpstr>
      <vt:lpstr>Calibri</vt:lpstr>
      <vt:lpstr>Montserrat ExtraBold</vt:lpstr>
      <vt:lpstr>Work Sans</vt:lpstr>
      <vt:lpstr>WorkSans</vt:lpstr>
      <vt:lpstr>Arial</vt:lpstr>
      <vt:lpstr>Wingdings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IMAGEN</vt:lpstr>
      <vt:lpstr>Presentación de PowerPoint</vt:lpstr>
      <vt:lpstr>IMAGEN</vt:lpstr>
      <vt:lpstr>Presentación de PowerPoint</vt:lpstr>
      <vt:lpstr>USOS CERTIFICADO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dc:creator>Miryam Astrid Ramirez Diaz</dc:creator>
  <cp:lastModifiedBy>Claudia Piedad Estrada RuedA</cp:lastModifiedBy>
  <cp:revision>11</cp:revision>
  <dcterms:modified xsi:type="dcterms:W3CDTF">2025-04-03T15:06:25Z</dcterms:modified>
</cp:coreProperties>
</file>