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384" r:id="rId5"/>
    <p:sldId id="402" r:id="rId6"/>
    <p:sldId id="367" r:id="rId7"/>
    <p:sldId id="388" r:id="rId8"/>
    <p:sldId id="373" r:id="rId9"/>
    <p:sldId id="292" r:id="rId10"/>
    <p:sldId id="374" r:id="rId11"/>
    <p:sldId id="389" r:id="rId12"/>
    <p:sldId id="401" r:id="rId13"/>
    <p:sldId id="403" r:id="rId14"/>
    <p:sldId id="390" r:id="rId15"/>
    <p:sldId id="391" r:id="rId16"/>
    <p:sldId id="385" r:id="rId17"/>
    <p:sldId id="376" r:id="rId18"/>
    <p:sldId id="392" r:id="rId19"/>
    <p:sldId id="393" r:id="rId20"/>
    <p:sldId id="394" r:id="rId21"/>
    <p:sldId id="395" r:id="rId22"/>
    <p:sldId id="396" r:id="rId23"/>
    <p:sldId id="398" r:id="rId24"/>
    <p:sldId id="397" r:id="rId25"/>
    <p:sldId id="399" r:id="rId26"/>
    <p:sldId id="293" r:id="rId27"/>
    <p:sldId id="382" r:id="rId28"/>
    <p:sldId id="400" r:id="rId29"/>
    <p:sldId id="405" r:id="rId30"/>
    <p:sldId id="404" r:id="rId31"/>
    <p:sldId id="285" r:id="rId32"/>
    <p:sldId id="349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339"/>
    <a:srgbClr val="34E4E8"/>
    <a:srgbClr val="FFCCFF"/>
    <a:srgbClr val="CCFFCC"/>
    <a:srgbClr val="4DAF46"/>
    <a:srgbClr val="FAE6F6"/>
    <a:srgbClr val="FFFFFF"/>
    <a:srgbClr val="76B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13"/>
    <p:restoredTop sz="96327"/>
  </p:normalViewPr>
  <p:slideViewPr>
    <p:cSldViewPr snapToGrid="0" showGuides="1">
      <p:cViewPr varScale="1">
        <p:scale>
          <a:sx n="63" d="100"/>
          <a:sy n="63" d="100"/>
        </p:scale>
        <p:origin x="11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40743-9A50-4091-98CC-A9F2990A59E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EB14BA3-ADD6-41CE-84C6-0519B44F7B26}">
      <dgm:prSet phldrT="[Texto]" custT="1"/>
      <dgm:spPr>
        <a:solidFill>
          <a:schemeClr val="accent6">
            <a:lumMod val="20000"/>
            <a:lumOff val="8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s-CO" sz="16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Conferencia Internacional de Nutrición, organizada por FAO/OMS realizada en Roma en 1992.</a:t>
          </a:r>
        </a:p>
        <a:p>
          <a:r>
            <a:rPr lang="es-ES" sz="9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Organización de las Naciones Unidas para la Agricultura y la Alimentación</a:t>
          </a:r>
          <a:r>
            <a:rPr lang="es-E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/ La Organización Mundial de la Salud</a:t>
          </a:r>
          <a:endParaRPr lang="es-CO" sz="9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2D924B7-49E6-49AF-B4A3-A5C06C4B88ED}" type="parTrans" cxnId="{A931EAE5-870C-4A01-B214-D4CB6DE488FC}">
      <dgm:prSet/>
      <dgm:spPr/>
      <dgm:t>
        <a:bodyPr/>
        <a:lstStyle/>
        <a:p>
          <a:endParaRPr lang="es-CO"/>
        </a:p>
      </dgm:t>
    </dgm:pt>
    <dgm:pt modelId="{7AD1AD36-A731-4353-8171-2E026706D6F7}" type="sibTrans" cxnId="{A931EAE5-870C-4A01-B214-D4CB6DE488FC}">
      <dgm:prSet/>
      <dgm:spPr/>
      <dgm:t>
        <a:bodyPr/>
        <a:lstStyle/>
        <a:p>
          <a:endParaRPr lang="es-CO"/>
        </a:p>
      </dgm:t>
    </dgm:pt>
    <dgm:pt modelId="{4CD1B5FF-0530-4EC2-9CAD-F553B1A77E53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s-CO" sz="1600" dirty="0">
              <a:latin typeface="+mn-lt"/>
              <a:ea typeface="Verdana" panose="020B0604030504040204" pitchFamily="34" charset="0"/>
            </a:rPr>
            <a:t>Países elaborar directrices nacionales en materia de alimentación en forma de Guías Alimentarias.</a:t>
          </a:r>
        </a:p>
      </dgm:t>
    </dgm:pt>
    <dgm:pt modelId="{1B627E57-8631-4A54-8669-C1F3CE9DF651}" type="parTrans" cxnId="{B249EB30-680D-4A49-AC72-17A70E93FB59}">
      <dgm:prSet/>
      <dgm:spPr/>
      <dgm:t>
        <a:bodyPr/>
        <a:lstStyle/>
        <a:p>
          <a:endParaRPr lang="es-CO"/>
        </a:p>
      </dgm:t>
    </dgm:pt>
    <dgm:pt modelId="{BA528E7D-1CE8-455B-ACEA-A3EFDD22020C}" type="sibTrans" cxnId="{B249EB30-680D-4A49-AC72-17A70E93FB59}">
      <dgm:prSet/>
      <dgm:spPr/>
      <dgm:t>
        <a:bodyPr/>
        <a:lstStyle/>
        <a:p>
          <a:endParaRPr lang="es-CO"/>
        </a:p>
      </dgm:t>
    </dgm:pt>
    <dgm:pt modelId="{5344B349-D621-4ABB-B675-505F8EDA7EF7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s-CO" sz="1600" dirty="0">
              <a:latin typeface="+mn-lt"/>
              <a:ea typeface="Verdana" panose="020B0604030504040204" pitchFamily="34" charset="0"/>
            </a:rPr>
            <a:t>La mayoría de los países de América Latina publicaron sus Guías Alimentarias entre los años 1997 y 2001, y los países del Caribe entre los años 2002 y 2010.</a:t>
          </a:r>
        </a:p>
      </dgm:t>
    </dgm:pt>
    <dgm:pt modelId="{5C5D0905-F12B-4EA5-AE01-F176C5EC3D56}" type="parTrans" cxnId="{043B8DE2-FCE7-4B8B-B421-6102C9EBFBAE}">
      <dgm:prSet/>
      <dgm:spPr/>
      <dgm:t>
        <a:bodyPr/>
        <a:lstStyle/>
        <a:p>
          <a:endParaRPr lang="es-CO"/>
        </a:p>
      </dgm:t>
    </dgm:pt>
    <dgm:pt modelId="{16BBA731-E070-48D0-9029-28CA7579E0AE}" type="sibTrans" cxnId="{043B8DE2-FCE7-4B8B-B421-6102C9EBFBAE}">
      <dgm:prSet/>
      <dgm:spPr/>
      <dgm:t>
        <a:bodyPr/>
        <a:lstStyle/>
        <a:p>
          <a:endParaRPr lang="es-CO"/>
        </a:p>
      </dgm:t>
    </dgm:pt>
    <dgm:pt modelId="{1547B854-26E8-432F-900E-D562DCFA02F6}">
      <dgm:prSet phldrT="[Texto]" custT="1"/>
      <dgm:spPr>
        <a:solidFill>
          <a:schemeClr val="accent6">
            <a:lumMod val="20000"/>
            <a:lumOff val="8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s-CO" sz="1600" dirty="0">
              <a:solidFill>
                <a:schemeClr val="tx1"/>
              </a:solidFill>
            </a:rPr>
            <a:t>La OMS y la FAO definen las Guías Alimentarias como la expresión de los principios de educación nutricional en forma de alimentos, propósito educar a la población, guiar políticas nacionales de alimentación y nutrición, orientar a la industria de alimentos.</a:t>
          </a:r>
          <a:endParaRPr lang="es-CO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A39AA9-5F14-4DC0-96E3-68178D37793C}" type="parTrans" cxnId="{37A76057-1857-4438-8D8E-2DC62A9D408C}">
      <dgm:prSet/>
      <dgm:spPr/>
      <dgm:t>
        <a:bodyPr/>
        <a:lstStyle/>
        <a:p>
          <a:endParaRPr lang="es-CO"/>
        </a:p>
      </dgm:t>
    </dgm:pt>
    <dgm:pt modelId="{115A779F-18C7-44B4-A01D-77D7D672592A}" type="sibTrans" cxnId="{37A76057-1857-4438-8D8E-2DC62A9D408C}">
      <dgm:prSet/>
      <dgm:spPr/>
      <dgm:t>
        <a:bodyPr/>
        <a:lstStyle/>
        <a:p>
          <a:endParaRPr lang="es-CO"/>
        </a:p>
      </dgm:t>
    </dgm:pt>
    <dgm:pt modelId="{887A28D4-10E0-473A-B0FF-EC6988417C0F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s-CO" sz="1600" dirty="0"/>
            <a:t>Alcanzar metas nutricionales establecidas para la población, según factores sociales, económicos y culturales, ambiente físico y biológico donde se desenvuelve la población</a:t>
          </a:r>
          <a:r>
            <a:rPr lang="es-CO" sz="1800" dirty="0"/>
            <a:t>.</a:t>
          </a:r>
          <a:endParaRPr lang="es-CO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3608C4A-BB5C-4B66-9528-2622D9CAB1BD}" type="parTrans" cxnId="{6D9D9E70-9817-469A-B0BC-A5983BAF9A82}">
      <dgm:prSet/>
      <dgm:spPr/>
      <dgm:t>
        <a:bodyPr/>
        <a:lstStyle/>
        <a:p>
          <a:endParaRPr lang="es-CO"/>
        </a:p>
      </dgm:t>
    </dgm:pt>
    <dgm:pt modelId="{BA2EEA5B-93DF-4043-B88A-0454AE157FA4}" type="sibTrans" cxnId="{6D9D9E70-9817-469A-B0BC-A5983BAF9A82}">
      <dgm:prSet/>
      <dgm:spPr/>
      <dgm:t>
        <a:bodyPr/>
        <a:lstStyle/>
        <a:p>
          <a:endParaRPr lang="es-CO"/>
        </a:p>
      </dgm:t>
    </dgm:pt>
    <dgm:pt modelId="{DD73A416-FA5E-4630-85D9-0E23FB7573C9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es-ES" sz="1600" dirty="0">
              <a:latin typeface="+mn-lt"/>
              <a:ea typeface="Verdana" panose="020B0604030504040204" pitchFamily="34" charset="0"/>
            </a:rPr>
            <a:t>Actualizar periódicamente, </a:t>
          </a:r>
          <a:r>
            <a:rPr lang="es-CO" sz="1600" dirty="0">
              <a:latin typeface="+mn-lt"/>
              <a:ea typeface="Verdana" panose="020B0604030504040204" pitchFamily="34" charset="0"/>
            </a:rPr>
            <a:t>evolución de los hábitos alimentarios, las características de la morbilidad de la población y el desarrollo de nuevos conocimientos en materia de alimentación y nutrición.</a:t>
          </a:r>
        </a:p>
      </dgm:t>
    </dgm:pt>
    <dgm:pt modelId="{8CEC04BB-DD5F-491D-BFC2-F49958CBEEEC}" type="parTrans" cxnId="{0ACAD5B0-DF58-4D05-8D48-99963CAA9C2B}">
      <dgm:prSet/>
      <dgm:spPr/>
      <dgm:t>
        <a:bodyPr/>
        <a:lstStyle/>
        <a:p>
          <a:endParaRPr lang="es-CO"/>
        </a:p>
      </dgm:t>
    </dgm:pt>
    <dgm:pt modelId="{0F82A94E-3F02-450D-88CA-61232E9F96CE}" type="sibTrans" cxnId="{0ACAD5B0-DF58-4D05-8D48-99963CAA9C2B}">
      <dgm:prSet/>
      <dgm:spPr/>
      <dgm:t>
        <a:bodyPr/>
        <a:lstStyle/>
        <a:p>
          <a:endParaRPr lang="es-CO"/>
        </a:p>
      </dgm:t>
    </dgm:pt>
    <dgm:pt modelId="{21B96D03-EA86-4633-ADF3-E236690AD996}" type="pres">
      <dgm:prSet presAssocID="{52E40743-9A50-4091-98CC-A9F2990A59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8F78AF-DD31-41C9-9C77-C7C6C201C7BE}" type="pres">
      <dgm:prSet presAssocID="{EEB14BA3-ADD6-41CE-84C6-0519B44F7B26}" presName="root" presStyleCnt="0"/>
      <dgm:spPr/>
    </dgm:pt>
    <dgm:pt modelId="{E418F336-A17D-4A7A-A6F8-7C318F2C911C}" type="pres">
      <dgm:prSet presAssocID="{EEB14BA3-ADD6-41CE-84C6-0519B44F7B26}" presName="rootComposite" presStyleCnt="0"/>
      <dgm:spPr/>
    </dgm:pt>
    <dgm:pt modelId="{8E7344DF-87FD-4AA5-A067-51EA3A2F0CE0}" type="pres">
      <dgm:prSet presAssocID="{EEB14BA3-ADD6-41CE-84C6-0519B44F7B26}" presName="rootText" presStyleLbl="node1" presStyleIdx="0" presStyleCnt="2" custScaleX="113320" custScaleY="107398" custLinFactNeighborX="-3780" custLinFactNeighborY="1097"/>
      <dgm:spPr/>
    </dgm:pt>
    <dgm:pt modelId="{26395316-E957-41BA-8DF8-A82C9B24C93D}" type="pres">
      <dgm:prSet presAssocID="{EEB14BA3-ADD6-41CE-84C6-0519B44F7B26}" presName="rootConnector" presStyleLbl="node1" presStyleIdx="0" presStyleCnt="2"/>
      <dgm:spPr/>
    </dgm:pt>
    <dgm:pt modelId="{9C02527E-0DC1-48AC-8B62-F553CC176628}" type="pres">
      <dgm:prSet presAssocID="{EEB14BA3-ADD6-41CE-84C6-0519B44F7B26}" presName="childShape" presStyleCnt="0"/>
      <dgm:spPr/>
    </dgm:pt>
    <dgm:pt modelId="{C7B4404C-D1BE-471F-B265-CDAC90001F51}" type="pres">
      <dgm:prSet presAssocID="{1B627E57-8631-4A54-8669-C1F3CE9DF651}" presName="Name13" presStyleLbl="parChTrans1D2" presStyleIdx="0" presStyleCnt="4"/>
      <dgm:spPr/>
    </dgm:pt>
    <dgm:pt modelId="{2D762541-0A42-4943-A060-EF6D702B90BD}" type="pres">
      <dgm:prSet presAssocID="{4CD1B5FF-0530-4EC2-9CAD-F553B1A77E53}" presName="childText" presStyleLbl="bgAcc1" presStyleIdx="0" presStyleCnt="4" custScaleX="126734" custScaleY="90801" custLinFactNeighborX="987" custLinFactNeighborY="-2626">
        <dgm:presLayoutVars>
          <dgm:bulletEnabled val="1"/>
        </dgm:presLayoutVars>
      </dgm:prSet>
      <dgm:spPr/>
    </dgm:pt>
    <dgm:pt modelId="{BF2059EA-6DC4-4B83-B395-A7DAF505D393}" type="pres">
      <dgm:prSet presAssocID="{5C5D0905-F12B-4EA5-AE01-F176C5EC3D56}" presName="Name13" presStyleLbl="parChTrans1D2" presStyleIdx="1" presStyleCnt="4"/>
      <dgm:spPr/>
    </dgm:pt>
    <dgm:pt modelId="{F6D75950-BACB-49FF-B0AE-45F778CCD20F}" type="pres">
      <dgm:prSet presAssocID="{5344B349-D621-4ABB-B675-505F8EDA7EF7}" presName="childText" presStyleLbl="bgAcc1" presStyleIdx="1" presStyleCnt="4" custScaleX="135973" custScaleY="118566">
        <dgm:presLayoutVars>
          <dgm:bulletEnabled val="1"/>
        </dgm:presLayoutVars>
      </dgm:prSet>
      <dgm:spPr/>
    </dgm:pt>
    <dgm:pt modelId="{D5E89CD3-7D1D-43B3-B2E8-FB8788366D63}" type="pres">
      <dgm:prSet presAssocID="{1547B854-26E8-432F-900E-D562DCFA02F6}" presName="root" presStyleCnt="0"/>
      <dgm:spPr/>
    </dgm:pt>
    <dgm:pt modelId="{DF918B6C-88E3-4514-B2A8-5EF1AF70CF68}" type="pres">
      <dgm:prSet presAssocID="{1547B854-26E8-432F-900E-D562DCFA02F6}" presName="rootComposite" presStyleCnt="0"/>
      <dgm:spPr/>
    </dgm:pt>
    <dgm:pt modelId="{96CBA969-B4CC-4DB4-A468-E152D5CC0D2A}" type="pres">
      <dgm:prSet presAssocID="{1547B854-26E8-432F-900E-D562DCFA02F6}" presName="rootText" presStyleLbl="node1" presStyleIdx="1" presStyleCnt="2" custScaleX="172742" custScaleY="116203" custLinFactNeighborX="3282" custLinFactNeighborY="-6807"/>
      <dgm:spPr/>
    </dgm:pt>
    <dgm:pt modelId="{524AF608-17D0-4023-81F9-4662928420F9}" type="pres">
      <dgm:prSet presAssocID="{1547B854-26E8-432F-900E-D562DCFA02F6}" presName="rootConnector" presStyleLbl="node1" presStyleIdx="1" presStyleCnt="2"/>
      <dgm:spPr/>
    </dgm:pt>
    <dgm:pt modelId="{63A45F3C-D4C5-4074-8309-CD08F94A1065}" type="pres">
      <dgm:prSet presAssocID="{1547B854-26E8-432F-900E-D562DCFA02F6}" presName="childShape" presStyleCnt="0"/>
      <dgm:spPr/>
    </dgm:pt>
    <dgm:pt modelId="{09D4B2FB-E78D-492A-B719-D886D5FEFDB7}" type="pres">
      <dgm:prSet presAssocID="{C3608C4A-BB5C-4B66-9528-2622D9CAB1BD}" presName="Name13" presStyleLbl="parChTrans1D2" presStyleIdx="2" presStyleCnt="4"/>
      <dgm:spPr/>
    </dgm:pt>
    <dgm:pt modelId="{E8C0F0DF-A052-43B2-9099-589157D8338E}" type="pres">
      <dgm:prSet presAssocID="{887A28D4-10E0-473A-B0FF-EC6988417C0F}" presName="childText" presStyleLbl="bgAcc1" presStyleIdx="2" presStyleCnt="4" custScaleX="192799">
        <dgm:presLayoutVars>
          <dgm:bulletEnabled val="1"/>
        </dgm:presLayoutVars>
      </dgm:prSet>
      <dgm:spPr/>
    </dgm:pt>
    <dgm:pt modelId="{EEF89EE6-5881-4012-B4CE-6ED7B1A68274}" type="pres">
      <dgm:prSet presAssocID="{8CEC04BB-DD5F-491D-BFC2-F49958CBEEEC}" presName="Name13" presStyleLbl="parChTrans1D2" presStyleIdx="3" presStyleCnt="4"/>
      <dgm:spPr/>
    </dgm:pt>
    <dgm:pt modelId="{758869F6-AD20-44C7-8963-EBC8DFF17083}" type="pres">
      <dgm:prSet presAssocID="{DD73A416-FA5E-4630-85D9-0E23FB7573C9}" presName="childText" presStyleLbl="bgAcc1" presStyleIdx="3" presStyleCnt="4" custScaleX="190245">
        <dgm:presLayoutVars>
          <dgm:bulletEnabled val="1"/>
        </dgm:presLayoutVars>
      </dgm:prSet>
      <dgm:spPr/>
    </dgm:pt>
  </dgm:ptLst>
  <dgm:cxnLst>
    <dgm:cxn modelId="{045EA702-85EC-421F-A38F-C31A4D670F59}" type="presOf" srcId="{8CEC04BB-DD5F-491D-BFC2-F49958CBEEEC}" destId="{EEF89EE6-5881-4012-B4CE-6ED7B1A68274}" srcOrd="0" destOrd="0" presId="urn:microsoft.com/office/officeart/2005/8/layout/hierarchy3"/>
    <dgm:cxn modelId="{B249EB30-680D-4A49-AC72-17A70E93FB59}" srcId="{EEB14BA3-ADD6-41CE-84C6-0519B44F7B26}" destId="{4CD1B5FF-0530-4EC2-9CAD-F553B1A77E53}" srcOrd="0" destOrd="0" parTransId="{1B627E57-8631-4A54-8669-C1F3CE9DF651}" sibTransId="{BA528E7D-1CE8-455B-ACEA-A3EFDD22020C}"/>
    <dgm:cxn modelId="{7566013A-71D4-4E7B-81D6-BBC8815052ED}" type="presOf" srcId="{1547B854-26E8-432F-900E-D562DCFA02F6}" destId="{96CBA969-B4CC-4DB4-A468-E152D5CC0D2A}" srcOrd="0" destOrd="0" presId="urn:microsoft.com/office/officeart/2005/8/layout/hierarchy3"/>
    <dgm:cxn modelId="{D3FEC24A-FF3C-4799-BB05-EDC0EC55FF42}" type="presOf" srcId="{EEB14BA3-ADD6-41CE-84C6-0519B44F7B26}" destId="{26395316-E957-41BA-8DF8-A82C9B24C93D}" srcOrd="1" destOrd="0" presId="urn:microsoft.com/office/officeart/2005/8/layout/hierarchy3"/>
    <dgm:cxn modelId="{6D9D9E70-9817-469A-B0BC-A5983BAF9A82}" srcId="{1547B854-26E8-432F-900E-D562DCFA02F6}" destId="{887A28D4-10E0-473A-B0FF-EC6988417C0F}" srcOrd="0" destOrd="0" parTransId="{C3608C4A-BB5C-4B66-9528-2622D9CAB1BD}" sibTransId="{BA2EEA5B-93DF-4043-B88A-0454AE157FA4}"/>
    <dgm:cxn modelId="{0E3F9875-2DA7-434F-AC0F-6A4774808181}" type="presOf" srcId="{5C5D0905-F12B-4EA5-AE01-F176C5EC3D56}" destId="{BF2059EA-6DC4-4B83-B395-A7DAF505D393}" srcOrd="0" destOrd="0" presId="urn:microsoft.com/office/officeart/2005/8/layout/hierarchy3"/>
    <dgm:cxn modelId="{A13B4D56-DA8F-463E-B6BE-02721D6FBDB4}" type="presOf" srcId="{5344B349-D621-4ABB-B675-505F8EDA7EF7}" destId="{F6D75950-BACB-49FF-B0AE-45F778CCD20F}" srcOrd="0" destOrd="0" presId="urn:microsoft.com/office/officeart/2005/8/layout/hierarchy3"/>
    <dgm:cxn modelId="{37A76057-1857-4438-8D8E-2DC62A9D408C}" srcId="{52E40743-9A50-4091-98CC-A9F2990A59E4}" destId="{1547B854-26E8-432F-900E-D562DCFA02F6}" srcOrd="1" destOrd="0" parTransId="{8EA39AA9-5F14-4DC0-96E3-68178D37793C}" sibTransId="{115A779F-18C7-44B4-A01D-77D7D672592A}"/>
    <dgm:cxn modelId="{E362157E-9BFD-49E3-B2B2-DFE38A61EFD3}" type="presOf" srcId="{C3608C4A-BB5C-4B66-9528-2622D9CAB1BD}" destId="{09D4B2FB-E78D-492A-B719-D886D5FEFDB7}" srcOrd="0" destOrd="0" presId="urn:microsoft.com/office/officeart/2005/8/layout/hierarchy3"/>
    <dgm:cxn modelId="{E7DF9280-9D84-4A47-BBA7-21A0307DDD46}" type="presOf" srcId="{EEB14BA3-ADD6-41CE-84C6-0519B44F7B26}" destId="{8E7344DF-87FD-4AA5-A067-51EA3A2F0CE0}" srcOrd="0" destOrd="0" presId="urn:microsoft.com/office/officeart/2005/8/layout/hierarchy3"/>
    <dgm:cxn modelId="{74895B83-8EA0-4563-8729-93887C74E599}" type="presOf" srcId="{887A28D4-10E0-473A-B0FF-EC6988417C0F}" destId="{E8C0F0DF-A052-43B2-9099-589157D8338E}" srcOrd="0" destOrd="0" presId="urn:microsoft.com/office/officeart/2005/8/layout/hierarchy3"/>
    <dgm:cxn modelId="{45E6A49B-8FA1-4E36-8C31-33025F309FA8}" type="presOf" srcId="{1B627E57-8631-4A54-8669-C1F3CE9DF651}" destId="{C7B4404C-D1BE-471F-B265-CDAC90001F51}" srcOrd="0" destOrd="0" presId="urn:microsoft.com/office/officeart/2005/8/layout/hierarchy3"/>
    <dgm:cxn modelId="{0ACAD5B0-DF58-4D05-8D48-99963CAA9C2B}" srcId="{1547B854-26E8-432F-900E-D562DCFA02F6}" destId="{DD73A416-FA5E-4630-85D9-0E23FB7573C9}" srcOrd="1" destOrd="0" parTransId="{8CEC04BB-DD5F-491D-BFC2-F49958CBEEEC}" sibTransId="{0F82A94E-3F02-450D-88CA-61232E9F96CE}"/>
    <dgm:cxn modelId="{2931CBCE-2DE8-4963-9417-AFC32C19B019}" type="presOf" srcId="{52E40743-9A50-4091-98CC-A9F2990A59E4}" destId="{21B96D03-EA86-4633-ADF3-E236690AD996}" srcOrd="0" destOrd="0" presId="urn:microsoft.com/office/officeart/2005/8/layout/hierarchy3"/>
    <dgm:cxn modelId="{117755DA-6173-4076-88A9-69B0F610388A}" type="presOf" srcId="{DD73A416-FA5E-4630-85D9-0E23FB7573C9}" destId="{758869F6-AD20-44C7-8963-EBC8DFF17083}" srcOrd="0" destOrd="0" presId="urn:microsoft.com/office/officeart/2005/8/layout/hierarchy3"/>
    <dgm:cxn modelId="{043B8DE2-FCE7-4B8B-B421-6102C9EBFBAE}" srcId="{EEB14BA3-ADD6-41CE-84C6-0519B44F7B26}" destId="{5344B349-D621-4ABB-B675-505F8EDA7EF7}" srcOrd="1" destOrd="0" parTransId="{5C5D0905-F12B-4EA5-AE01-F176C5EC3D56}" sibTransId="{16BBA731-E070-48D0-9029-28CA7579E0AE}"/>
    <dgm:cxn modelId="{77CE6FE4-6499-486B-868C-8AD20162D403}" type="presOf" srcId="{4CD1B5FF-0530-4EC2-9CAD-F553B1A77E53}" destId="{2D762541-0A42-4943-A060-EF6D702B90BD}" srcOrd="0" destOrd="0" presId="urn:microsoft.com/office/officeart/2005/8/layout/hierarchy3"/>
    <dgm:cxn modelId="{A931EAE5-870C-4A01-B214-D4CB6DE488FC}" srcId="{52E40743-9A50-4091-98CC-A9F2990A59E4}" destId="{EEB14BA3-ADD6-41CE-84C6-0519B44F7B26}" srcOrd="0" destOrd="0" parTransId="{02D924B7-49E6-49AF-B4A3-A5C06C4B88ED}" sibTransId="{7AD1AD36-A731-4353-8171-2E026706D6F7}"/>
    <dgm:cxn modelId="{EE57F4F7-45F2-4D91-A341-75DFD72ADBE1}" type="presOf" srcId="{1547B854-26E8-432F-900E-D562DCFA02F6}" destId="{524AF608-17D0-4023-81F9-4662928420F9}" srcOrd="1" destOrd="0" presId="urn:microsoft.com/office/officeart/2005/8/layout/hierarchy3"/>
    <dgm:cxn modelId="{55FC2E45-197B-4B8C-BB5E-85204A38B9E6}" type="presParOf" srcId="{21B96D03-EA86-4633-ADF3-E236690AD996}" destId="{6E8F78AF-DD31-41C9-9C77-C7C6C201C7BE}" srcOrd="0" destOrd="0" presId="urn:microsoft.com/office/officeart/2005/8/layout/hierarchy3"/>
    <dgm:cxn modelId="{F4C7F355-5E23-4FBE-9EDF-189A39999C89}" type="presParOf" srcId="{6E8F78AF-DD31-41C9-9C77-C7C6C201C7BE}" destId="{E418F336-A17D-4A7A-A6F8-7C318F2C911C}" srcOrd="0" destOrd="0" presId="urn:microsoft.com/office/officeart/2005/8/layout/hierarchy3"/>
    <dgm:cxn modelId="{7F7BB313-58B6-4335-9429-D33879D030DD}" type="presParOf" srcId="{E418F336-A17D-4A7A-A6F8-7C318F2C911C}" destId="{8E7344DF-87FD-4AA5-A067-51EA3A2F0CE0}" srcOrd="0" destOrd="0" presId="urn:microsoft.com/office/officeart/2005/8/layout/hierarchy3"/>
    <dgm:cxn modelId="{566A5C0D-AA5C-4E1E-9509-A87287F8CDB8}" type="presParOf" srcId="{E418F336-A17D-4A7A-A6F8-7C318F2C911C}" destId="{26395316-E957-41BA-8DF8-A82C9B24C93D}" srcOrd="1" destOrd="0" presId="urn:microsoft.com/office/officeart/2005/8/layout/hierarchy3"/>
    <dgm:cxn modelId="{DD2B0708-3B03-4473-9BBA-575E7284A289}" type="presParOf" srcId="{6E8F78AF-DD31-41C9-9C77-C7C6C201C7BE}" destId="{9C02527E-0DC1-48AC-8B62-F553CC176628}" srcOrd="1" destOrd="0" presId="urn:microsoft.com/office/officeart/2005/8/layout/hierarchy3"/>
    <dgm:cxn modelId="{4DBA789E-73BE-411D-9CA7-2E5096D3DC9A}" type="presParOf" srcId="{9C02527E-0DC1-48AC-8B62-F553CC176628}" destId="{C7B4404C-D1BE-471F-B265-CDAC90001F51}" srcOrd="0" destOrd="0" presId="urn:microsoft.com/office/officeart/2005/8/layout/hierarchy3"/>
    <dgm:cxn modelId="{E159636C-3848-4B8E-8709-A7D60631ADCB}" type="presParOf" srcId="{9C02527E-0DC1-48AC-8B62-F553CC176628}" destId="{2D762541-0A42-4943-A060-EF6D702B90BD}" srcOrd="1" destOrd="0" presId="urn:microsoft.com/office/officeart/2005/8/layout/hierarchy3"/>
    <dgm:cxn modelId="{3C8E5E28-DDB7-497A-BE36-4460C6E51AC0}" type="presParOf" srcId="{9C02527E-0DC1-48AC-8B62-F553CC176628}" destId="{BF2059EA-6DC4-4B83-B395-A7DAF505D393}" srcOrd="2" destOrd="0" presId="urn:microsoft.com/office/officeart/2005/8/layout/hierarchy3"/>
    <dgm:cxn modelId="{E0305C6F-1609-4535-A8F7-333B7A692321}" type="presParOf" srcId="{9C02527E-0DC1-48AC-8B62-F553CC176628}" destId="{F6D75950-BACB-49FF-B0AE-45F778CCD20F}" srcOrd="3" destOrd="0" presId="urn:microsoft.com/office/officeart/2005/8/layout/hierarchy3"/>
    <dgm:cxn modelId="{A87FE707-6A7C-4648-AC6F-682C45AE158D}" type="presParOf" srcId="{21B96D03-EA86-4633-ADF3-E236690AD996}" destId="{D5E89CD3-7D1D-43B3-B2E8-FB8788366D63}" srcOrd="1" destOrd="0" presId="urn:microsoft.com/office/officeart/2005/8/layout/hierarchy3"/>
    <dgm:cxn modelId="{E8534574-AAF1-4DBE-B5FA-9F4697C12FBC}" type="presParOf" srcId="{D5E89CD3-7D1D-43B3-B2E8-FB8788366D63}" destId="{DF918B6C-88E3-4514-B2A8-5EF1AF70CF68}" srcOrd="0" destOrd="0" presId="urn:microsoft.com/office/officeart/2005/8/layout/hierarchy3"/>
    <dgm:cxn modelId="{7BB527FA-82AF-405C-BD80-5712A7A5578A}" type="presParOf" srcId="{DF918B6C-88E3-4514-B2A8-5EF1AF70CF68}" destId="{96CBA969-B4CC-4DB4-A468-E152D5CC0D2A}" srcOrd="0" destOrd="0" presId="urn:microsoft.com/office/officeart/2005/8/layout/hierarchy3"/>
    <dgm:cxn modelId="{E34B7231-3151-4340-998C-10D2B362D69E}" type="presParOf" srcId="{DF918B6C-88E3-4514-B2A8-5EF1AF70CF68}" destId="{524AF608-17D0-4023-81F9-4662928420F9}" srcOrd="1" destOrd="0" presId="urn:microsoft.com/office/officeart/2005/8/layout/hierarchy3"/>
    <dgm:cxn modelId="{38A2028B-5E7C-4324-BAE0-4150797269C5}" type="presParOf" srcId="{D5E89CD3-7D1D-43B3-B2E8-FB8788366D63}" destId="{63A45F3C-D4C5-4074-8309-CD08F94A1065}" srcOrd="1" destOrd="0" presId="urn:microsoft.com/office/officeart/2005/8/layout/hierarchy3"/>
    <dgm:cxn modelId="{FAD3AD63-21AA-4CB0-8655-591AFE241DB8}" type="presParOf" srcId="{63A45F3C-D4C5-4074-8309-CD08F94A1065}" destId="{09D4B2FB-E78D-492A-B719-D886D5FEFDB7}" srcOrd="0" destOrd="0" presId="urn:microsoft.com/office/officeart/2005/8/layout/hierarchy3"/>
    <dgm:cxn modelId="{5C21E5BB-889C-4E09-945C-6C3C99701318}" type="presParOf" srcId="{63A45F3C-D4C5-4074-8309-CD08F94A1065}" destId="{E8C0F0DF-A052-43B2-9099-589157D8338E}" srcOrd="1" destOrd="0" presId="urn:microsoft.com/office/officeart/2005/8/layout/hierarchy3"/>
    <dgm:cxn modelId="{C622037E-1E64-4359-9373-E3A2DF13AA46}" type="presParOf" srcId="{63A45F3C-D4C5-4074-8309-CD08F94A1065}" destId="{EEF89EE6-5881-4012-B4CE-6ED7B1A68274}" srcOrd="2" destOrd="0" presId="urn:microsoft.com/office/officeart/2005/8/layout/hierarchy3"/>
    <dgm:cxn modelId="{8D939A00-DD9B-4D0C-BF9B-235A5C4C06FF}" type="presParOf" srcId="{63A45F3C-D4C5-4074-8309-CD08F94A1065}" destId="{758869F6-AD20-44C7-8963-EBC8DFF170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25E07-43E6-438B-A605-EB15C3B443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21DA58-43CB-4476-981C-3834E60B0D2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COLOMBIA</a:t>
          </a:r>
          <a:r>
            <a:rPr lang="es-ES" sz="1400" dirty="0">
              <a:solidFill>
                <a:schemeClr val="tx1"/>
              </a:solidFill>
            </a:rPr>
            <a:t> </a:t>
          </a:r>
        </a:p>
        <a:p>
          <a:r>
            <a:rPr lang="es-ES" sz="1400" dirty="0">
              <a:solidFill>
                <a:schemeClr val="tx1"/>
              </a:solidFill>
            </a:rPr>
            <a:t>En El </a:t>
          </a:r>
          <a:r>
            <a:rPr lang="es-CO" sz="1400" dirty="0">
              <a:solidFill>
                <a:schemeClr val="tx1"/>
              </a:solidFill>
            </a:rPr>
            <a:t>Consejo Nacional de Política Económica y Social CONPES 2847, aprobó el 29 de mayo de </a:t>
          </a:r>
          <a:r>
            <a:rPr lang="es-CO" sz="1400" b="1" dirty="0">
              <a:solidFill>
                <a:schemeClr val="tx1"/>
              </a:solidFill>
            </a:rPr>
            <a:t>1996 </a:t>
          </a:r>
          <a:r>
            <a:rPr lang="es-ES" sz="1400" dirty="0">
              <a:solidFill>
                <a:schemeClr val="tx1"/>
              </a:solidFill>
            </a:rPr>
            <a:t>el Plan Nacional de Alimentación y Nutrición 1996 -2005 en su línea de acción “Promoción de la Salud, Alimentación y Estilos de Vida Saludable” </a:t>
          </a:r>
          <a:endParaRPr lang="es-CO" sz="1400" dirty="0"/>
        </a:p>
      </dgm:t>
    </dgm:pt>
    <dgm:pt modelId="{1B3FE75C-922B-4302-B5C2-3A015E4F0B66}" type="parTrans" cxnId="{1BD3EA15-38BC-43D6-BFDC-09907BB2EC65}">
      <dgm:prSet/>
      <dgm:spPr/>
      <dgm:t>
        <a:bodyPr/>
        <a:lstStyle/>
        <a:p>
          <a:endParaRPr lang="es-CO"/>
        </a:p>
      </dgm:t>
    </dgm:pt>
    <dgm:pt modelId="{CEBABB92-1169-4817-8EFA-94292151980B}" type="sibTrans" cxnId="{1BD3EA15-38BC-43D6-BFDC-09907BB2EC65}">
      <dgm:prSet/>
      <dgm:spPr/>
      <dgm:t>
        <a:bodyPr/>
        <a:lstStyle/>
        <a:p>
          <a:endParaRPr lang="es-CO"/>
        </a:p>
      </dgm:t>
    </dgm:pt>
    <dgm:pt modelId="{9DE8FDA0-F9C3-421B-A711-31085C1C759A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600" dirty="0">
              <a:solidFill>
                <a:schemeClr val="tx1"/>
              </a:solidFill>
            </a:rPr>
            <a:t>Contempla como Estrategia Innovadora, Guías Alimentarias por grupos de edad </a:t>
          </a:r>
          <a:endParaRPr lang="es-CO" sz="1600" dirty="0">
            <a:solidFill>
              <a:schemeClr val="tx1"/>
            </a:solidFill>
          </a:endParaRPr>
        </a:p>
      </dgm:t>
    </dgm:pt>
    <dgm:pt modelId="{ED64AC80-5B99-4C7E-8B9E-FD2A42B6AED8}" type="parTrans" cxnId="{53343F48-14A1-4514-AB18-2B5E5B6E79A0}">
      <dgm:prSet/>
      <dgm:spPr/>
      <dgm:t>
        <a:bodyPr/>
        <a:lstStyle/>
        <a:p>
          <a:endParaRPr lang="es-CO"/>
        </a:p>
      </dgm:t>
    </dgm:pt>
    <dgm:pt modelId="{A8A02617-38EF-49D7-888B-0022C5C5438C}" type="sibTrans" cxnId="{53343F48-14A1-4514-AB18-2B5E5B6E79A0}">
      <dgm:prSet/>
      <dgm:spPr/>
      <dgm:t>
        <a:bodyPr/>
        <a:lstStyle/>
        <a:p>
          <a:endParaRPr lang="es-CO"/>
        </a:p>
      </dgm:t>
    </dgm:pt>
    <dgm:pt modelId="{6877BCA1-052E-4B62-8580-7D8D5AF6B27B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ICBF</a:t>
          </a:r>
          <a:endParaRPr lang="es-ES" sz="1600" dirty="0">
            <a:solidFill>
              <a:schemeClr val="tx1"/>
            </a:solidFill>
          </a:endParaRPr>
        </a:p>
        <a:p>
          <a:r>
            <a:rPr lang="es-ES" sz="1600" dirty="0">
              <a:solidFill>
                <a:schemeClr val="tx1"/>
              </a:solidFill>
            </a:rPr>
            <a:t>Ente Planificador y Ejecutor de la Política de Nutrición Y Alimentación en el País, asumió compromiso y contrata Fundación Colombiana para la Nutrición Infantil NUTRIR para elaborar Guías mayores de 2 años.</a:t>
          </a:r>
        </a:p>
        <a:p>
          <a:endParaRPr lang="es-CO" sz="1600" dirty="0"/>
        </a:p>
      </dgm:t>
    </dgm:pt>
    <dgm:pt modelId="{AA8A30E9-0584-423F-A669-AB6403146952}" type="parTrans" cxnId="{DD9CDF20-A09E-493F-9024-3BFBABE8D6A2}">
      <dgm:prSet/>
      <dgm:spPr/>
      <dgm:t>
        <a:bodyPr/>
        <a:lstStyle/>
        <a:p>
          <a:endParaRPr lang="es-CO"/>
        </a:p>
      </dgm:t>
    </dgm:pt>
    <dgm:pt modelId="{4594C3A3-ADF4-4773-9F2B-E904E7F823A5}" type="sibTrans" cxnId="{DD9CDF20-A09E-493F-9024-3BFBABE8D6A2}">
      <dgm:prSet/>
      <dgm:spPr/>
      <dgm:t>
        <a:bodyPr/>
        <a:lstStyle/>
        <a:p>
          <a:endParaRPr lang="es-CO"/>
        </a:p>
      </dgm:t>
    </dgm:pt>
    <dgm:pt modelId="{CD3EFCAA-71CB-43C7-B447-7AC16803726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*ICBF</a:t>
          </a:r>
        </a:p>
        <a:p>
          <a:r>
            <a:rPr lang="es-ES" sz="1400" dirty="0">
              <a:solidFill>
                <a:schemeClr val="tx1"/>
              </a:solidFill>
            </a:rPr>
            <a:t>*Ministerio de Salud</a:t>
          </a:r>
        </a:p>
        <a:p>
          <a:r>
            <a:rPr lang="es-ES" sz="1400" dirty="0">
              <a:solidFill>
                <a:schemeClr val="tx1"/>
              </a:solidFill>
            </a:rPr>
            <a:t>Apoyo: </a:t>
          </a:r>
        </a:p>
        <a:p>
          <a:r>
            <a:rPr lang="es-ES" sz="1400" dirty="0">
              <a:solidFill>
                <a:schemeClr val="tx1"/>
              </a:solidFill>
            </a:rPr>
            <a:t>Organización Panamericana Salud – OPS</a:t>
          </a:r>
        </a:p>
        <a:p>
          <a:r>
            <a:rPr lang="es-ES" sz="1400" dirty="0">
              <a:solidFill>
                <a:schemeClr val="tx1"/>
              </a:solidFill>
            </a:rPr>
            <a:t>Organización Mundial de la Salud - OMS</a:t>
          </a:r>
          <a:endParaRPr lang="es-CO" sz="1400" dirty="0"/>
        </a:p>
      </dgm:t>
    </dgm:pt>
    <dgm:pt modelId="{E42497D1-F1EA-43B8-A2B2-47242441C2ED}" type="parTrans" cxnId="{C807CE6B-25E3-46A5-9E6B-72F1160C6FEE}">
      <dgm:prSet/>
      <dgm:spPr/>
      <dgm:t>
        <a:bodyPr/>
        <a:lstStyle/>
        <a:p>
          <a:endParaRPr lang="es-CO"/>
        </a:p>
      </dgm:t>
    </dgm:pt>
    <dgm:pt modelId="{03135530-65A4-4856-902C-F10D2EEB804F}" type="sibTrans" cxnId="{C807CE6B-25E3-46A5-9E6B-72F1160C6FEE}">
      <dgm:prSet/>
      <dgm:spPr/>
      <dgm:t>
        <a:bodyPr/>
        <a:lstStyle/>
        <a:p>
          <a:endParaRPr lang="es-CO"/>
        </a:p>
      </dgm:t>
    </dgm:pt>
    <dgm:pt modelId="{B4A9B7E2-7258-4BBC-BAC2-86CC1C879042}" type="pres">
      <dgm:prSet presAssocID="{78B25E07-43E6-438B-A605-EB15C3B4436B}" presName="CompostProcess" presStyleCnt="0">
        <dgm:presLayoutVars>
          <dgm:dir/>
          <dgm:resizeHandles val="exact"/>
        </dgm:presLayoutVars>
      </dgm:prSet>
      <dgm:spPr/>
    </dgm:pt>
    <dgm:pt modelId="{6D8DD854-AF73-444C-B434-0CD8E44229D0}" type="pres">
      <dgm:prSet presAssocID="{78B25E07-43E6-438B-A605-EB15C3B4436B}" presName="arrow" presStyleLbl="bgShp" presStyleIdx="0" presStyleCnt="1" custLinFactNeighborX="601" custLinFactNeighborY="-3680"/>
      <dgm:spPr/>
    </dgm:pt>
    <dgm:pt modelId="{FA1FD6DE-5068-45AF-83C2-6D4C48F72C82}" type="pres">
      <dgm:prSet presAssocID="{78B25E07-43E6-438B-A605-EB15C3B4436B}" presName="linearProcess" presStyleCnt="0"/>
      <dgm:spPr/>
    </dgm:pt>
    <dgm:pt modelId="{B22FAA31-5282-4695-99F9-0C81F1464DE2}" type="pres">
      <dgm:prSet presAssocID="{6921DA58-43CB-4476-981C-3834E60B0D27}" presName="textNode" presStyleLbl="node1" presStyleIdx="0" presStyleCnt="4" custScaleX="131720">
        <dgm:presLayoutVars>
          <dgm:bulletEnabled val="1"/>
        </dgm:presLayoutVars>
      </dgm:prSet>
      <dgm:spPr/>
    </dgm:pt>
    <dgm:pt modelId="{4C13E873-8D49-4240-8B11-054D06F0056A}" type="pres">
      <dgm:prSet presAssocID="{CEBABB92-1169-4817-8EFA-94292151980B}" presName="sibTrans" presStyleCnt="0"/>
      <dgm:spPr/>
    </dgm:pt>
    <dgm:pt modelId="{7028609F-6256-4036-8A57-4AFC7C23EE56}" type="pres">
      <dgm:prSet presAssocID="{9DE8FDA0-F9C3-421B-A711-31085C1C759A}" presName="textNode" presStyleLbl="node1" presStyleIdx="1" presStyleCnt="4" custScaleX="74173" custScaleY="90940">
        <dgm:presLayoutVars>
          <dgm:bulletEnabled val="1"/>
        </dgm:presLayoutVars>
      </dgm:prSet>
      <dgm:spPr/>
    </dgm:pt>
    <dgm:pt modelId="{78A5B4B5-CE3F-495D-86E3-4F1C2EB639CA}" type="pres">
      <dgm:prSet presAssocID="{A8A02617-38EF-49D7-888B-0022C5C5438C}" presName="sibTrans" presStyleCnt="0"/>
      <dgm:spPr/>
    </dgm:pt>
    <dgm:pt modelId="{9654291F-351E-4B93-9B4F-C8821BB88231}" type="pres">
      <dgm:prSet presAssocID="{CD3EFCAA-71CB-43C7-B447-7AC168037264}" presName="textNode" presStyleLbl="node1" presStyleIdx="2" presStyleCnt="4" custScaleX="103941" custScaleY="89065">
        <dgm:presLayoutVars>
          <dgm:bulletEnabled val="1"/>
        </dgm:presLayoutVars>
      </dgm:prSet>
      <dgm:spPr/>
    </dgm:pt>
    <dgm:pt modelId="{0C8F1E50-B79A-4272-85B0-FDF8621836A1}" type="pres">
      <dgm:prSet presAssocID="{03135530-65A4-4856-902C-F10D2EEB804F}" presName="sibTrans" presStyleCnt="0"/>
      <dgm:spPr/>
    </dgm:pt>
    <dgm:pt modelId="{2E24003F-02F6-4886-9905-CBC93CD2F527}" type="pres">
      <dgm:prSet presAssocID="{6877BCA1-052E-4B62-8580-7D8D5AF6B27B}" presName="textNode" presStyleLbl="node1" presStyleIdx="3" presStyleCnt="4" custScaleX="132302" custScaleY="112380">
        <dgm:presLayoutVars>
          <dgm:bulletEnabled val="1"/>
        </dgm:presLayoutVars>
      </dgm:prSet>
      <dgm:spPr/>
    </dgm:pt>
  </dgm:ptLst>
  <dgm:cxnLst>
    <dgm:cxn modelId="{1BD3EA15-38BC-43D6-BFDC-09907BB2EC65}" srcId="{78B25E07-43E6-438B-A605-EB15C3B4436B}" destId="{6921DA58-43CB-4476-981C-3834E60B0D27}" srcOrd="0" destOrd="0" parTransId="{1B3FE75C-922B-4302-B5C2-3A015E4F0B66}" sibTransId="{CEBABB92-1169-4817-8EFA-94292151980B}"/>
    <dgm:cxn modelId="{DD9CDF20-A09E-493F-9024-3BFBABE8D6A2}" srcId="{78B25E07-43E6-438B-A605-EB15C3B4436B}" destId="{6877BCA1-052E-4B62-8580-7D8D5AF6B27B}" srcOrd="3" destOrd="0" parTransId="{AA8A30E9-0584-423F-A669-AB6403146952}" sibTransId="{4594C3A3-ADF4-4773-9F2B-E904E7F823A5}"/>
    <dgm:cxn modelId="{2203923B-69F3-4E80-B98F-EBE21CD46205}" type="presOf" srcId="{78B25E07-43E6-438B-A605-EB15C3B4436B}" destId="{B4A9B7E2-7258-4BBC-BAC2-86CC1C879042}" srcOrd="0" destOrd="0" presId="urn:microsoft.com/office/officeart/2005/8/layout/hProcess9"/>
    <dgm:cxn modelId="{53343F48-14A1-4514-AB18-2B5E5B6E79A0}" srcId="{78B25E07-43E6-438B-A605-EB15C3B4436B}" destId="{9DE8FDA0-F9C3-421B-A711-31085C1C759A}" srcOrd="1" destOrd="0" parTransId="{ED64AC80-5B99-4C7E-8B9E-FD2A42B6AED8}" sibTransId="{A8A02617-38EF-49D7-888B-0022C5C5438C}"/>
    <dgm:cxn modelId="{C807CE6B-25E3-46A5-9E6B-72F1160C6FEE}" srcId="{78B25E07-43E6-438B-A605-EB15C3B4436B}" destId="{CD3EFCAA-71CB-43C7-B447-7AC168037264}" srcOrd="2" destOrd="0" parTransId="{E42497D1-F1EA-43B8-A2B2-47242441C2ED}" sibTransId="{03135530-65A4-4856-902C-F10D2EEB804F}"/>
    <dgm:cxn modelId="{073E6656-E647-42DF-A589-35521968F95A}" type="presOf" srcId="{CD3EFCAA-71CB-43C7-B447-7AC168037264}" destId="{9654291F-351E-4B93-9B4F-C8821BB88231}" srcOrd="0" destOrd="0" presId="urn:microsoft.com/office/officeart/2005/8/layout/hProcess9"/>
    <dgm:cxn modelId="{CB3925AD-1DC1-47D4-BC24-6DA71B8E302E}" type="presOf" srcId="{6921DA58-43CB-4476-981C-3834E60B0D27}" destId="{B22FAA31-5282-4695-99F9-0C81F1464DE2}" srcOrd="0" destOrd="0" presId="urn:microsoft.com/office/officeart/2005/8/layout/hProcess9"/>
    <dgm:cxn modelId="{8A8505CC-BA70-4218-BA5A-D9976A2CC58B}" type="presOf" srcId="{9DE8FDA0-F9C3-421B-A711-31085C1C759A}" destId="{7028609F-6256-4036-8A57-4AFC7C23EE56}" srcOrd="0" destOrd="0" presId="urn:microsoft.com/office/officeart/2005/8/layout/hProcess9"/>
    <dgm:cxn modelId="{7AA5AAD1-2E6A-4247-A35A-9BBC8D79B9DC}" type="presOf" srcId="{6877BCA1-052E-4B62-8580-7D8D5AF6B27B}" destId="{2E24003F-02F6-4886-9905-CBC93CD2F527}" srcOrd="0" destOrd="0" presId="urn:microsoft.com/office/officeart/2005/8/layout/hProcess9"/>
    <dgm:cxn modelId="{E17587DA-5A31-4509-B8BC-027FB9B4B4C1}" type="presParOf" srcId="{B4A9B7E2-7258-4BBC-BAC2-86CC1C879042}" destId="{6D8DD854-AF73-444C-B434-0CD8E44229D0}" srcOrd="0" destOrd="0" presId="urn:microsoft.com/office/officeart/2005/8/layout/hProcess9"/>
    <dgm:cxn modelId="{3B3C1C7E-87C3-4858-9D4F-6FF7BF7CB651}" type="presParOf" srcId="{B4A9B7E2-7258-4BBC-BAC2-86CC1C879042}" destId="{FA1FD6DE-5068-45AF-83C2-6D4C48F72C82}" srcOrd="1" destOrd="0" presId="urn:microsoft.com/office/officeart/2005/8/layout/hProcess9"/>
    <dgm:cxn modelId="{4F1E2904-A2C8-433A-B58C-F09C4A9BD907}" type="presParOf" srcId="{FA1FD6DE-5068-45AF-83C2-6D4C48F72C82}" destId="{B22FAA31-5282-4695-99F9-0C81F1464DE2}" srcOrd="0" destOrd="0" presId="urn:microsoft.com/office/officeart/2005/8/layout/hProcess9"/>
    <dgm:cxn modelId="{25A3071A-71DC-45AF-A482-B892FE163E39}" type="presParOf" srcId="{FA1FD6DE-5068-45AF-83C2-6D4C48F72C82}" destId="{4C13E873-8D49-4240-8B11-054D06F0056A}" srcOrd="1" destOrd="0" presId="urn:microsoft.com/office/officeart/2005/8/layout/hProcess9"/>
    <dgm:cxn modelId="{431AD8A1-FB91-4A2C-925A-F062C81DA149}" type="presParOf" srcId="{FA1FD6DE-5068-45AF-83C2-6D4C48F72C82}" destId="{7028609F-6256-4036-8A57-4AFC7C23EE56}" srcOrd="2" destOrd="0" presId="urn:microsoft.com/office/officeart/2005/8/layout/hProcess9"/>
    <dgm:cxn modelId="{D73CEE71-39A4-4272-B4D8-BFC6FCD5F41C}" type="presParOf" srcId="{FA1FD6DE-5068-45AF-83C2-6D4C48F72C82}" destId="{78A5B4B5-CE3F-495D-86E3-4F1C2EB639CA}" srcOrd="3" destOrd="0" presId="urn:microsoft.com/office/officeart/2005/8/layout/hProcess9"/>
    <dgm:cxn modelId="{797D2DAA-591E-4AEC-9598-B881768A6179}" type="presParOf" srcId="{FA1FD6DE-5068-45AF-83C2-6D4C48F72C82}" destId="{9654291F-351E-4B93-9B4F-C8821BB88231}" srcOrd="4" destOrd="0" presId="urn:microsoft.com/office/officeart/2005/8/layout/hProcess9"/>
    <dgm:cxn modelId="{B3EB274D-6C7E-4506-B1AF-B459A806F6FA}" type="presParOf" srcId="{FA1FD6DE-5068-45AF-83C2-6D4C48F72C82}" destId="{0C8F1E50-B79A-4272-85B0-FDF8621836A1}" srcOrd="5" destOrd="0" presId="urn:microsoft.com/office/officeart/2005/8/layout/hProcess9"/>
    <dgm:cxn modelId="{7795C870-1BD3-4F4D-9C6F-FE18F8D07C6F}" type="presParOf" srcId="{FA1FD6DE-5068-45AF-83C2-6D4C48F72C82}" destId="{2E24003F-02F6-4886-9905-CBC93CD2F52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54D8E-1DBA-4407-8E7B-71367B563B3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8B68D2-6197-4D4C-B4B9-D2C05D429CDE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800" dirty="0"/>
            <a:t> </a:t>
          </a:r>
          <a:r>
            <a:rPr lang="es-CO" sz="1600" dirty="0">
              <a:solidFill>
                <a:schemeClr val="tx1"/>
              </a:solidFill>
            </a:rPr>
            <a:t>2013-2014 Ajuste de la </a:t>
          </a:r>
        </a:p>
        <a:p>
          <a:r>
            <a:rPr lang="es-CO" sz="1600" dirty="0">
              <a:solidFill>
                <a:schemeClr val="tx1"/>
              </a:solidFill>
            </a:rPr>
            <a:t>propuesta de actualización GABA: </a:t>
          </a:r>
        </a:p>
        <a:p>
          <a:r>
            <a:rPr lang="es-CO" sz="1600" dirty="0">
              <a:solidFill>
                <a:schemeClr val="tx1"/>
              </a:solidFill>
            </a:rPr>
            <a:t>FAO, ICBF, CTNGA </a:t>
          </a:r>
          <a:r>
            <a:rPr lang="es-CO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Comité Técnico Nacional de Guías Alimentarias</a:t>
          </a:r>
        </a:p>
        <a:p>
          <a:endParaRPr lang="es-CO" sz="1600" dirty="0">
            <a:solidFill>
              <a:schemeClr val="tx1"/>
            </a:solidFill>
          </a:endParaRPr>
        </a:p>
      </dgm:t>
    </dgm:pt>
    <dgm:pt modelId="{2250B2CF-5B09-4810-8328-2369EE2B36EF}" type="parTrans" cxnId="{FB80D465-5CE5-4721-A3D2-726F8DB8BDDE}">
      <dgm:prSet/>
      <dgm:spPr/>
      <dgm:t>
        <a:bodyPr/>
        <a:lstStyle/>
        <a:p>
          <a:endParaRPr lang="es-CO"/>
        </a:p>
      </dgm:t>
    </dgm:pt>
    <dgm:pt modelId="{701513AE-2F83-4FA0-A2B9-96A4B5336F2F}" type="sibTrans" cxnId="{FB80D465-5CE5-4721-A3D2-726F8DB8BDDE}">
      <dgm:prSet/>
      <dgm:spPr/>
      <dgm:t>
        <a:bodyPr/>
        <a:lstStyle/>
        <a:p>
          <a:endParaRPr lang="es-CO"/>
        </a:p>
      </dgm:t>
    </dgm:pt>
    <dgm:pt modelId="{FE8F9A27-3436-4A7A-B262-46581F2F1D9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600" dirty="0">
              <a:solidFill>
                <a:schemeClr val="tx1"/>
              </a:solidFill>
            </a:rPr>
            <a:t>2010-2011. Desarrollo </a:t>
          </a:r>
        </a:p>
        <a:p>
          <a:r>
            <a:rPr lang="es-CO" sz="1600" dirty="0">
              <a:solidFill>
                <a:schemeClr val="tx1"/>
              </a:solidFill>
            </a:rPr>
            <a:t>propuesta de </a:t>
          </a:r>
        </a:p>
        <a:p>
          <a:r>
            <a:rPr lang="es-CO" sz="1600" dirty="0">
              <a:solidFill>
                <a:schemeClr val="tx1"/>
              </a:solidFill>
            </a:rPr>
            <a:t>actualización GABA. </a:t>
          </a:r>
        </a:p>
        <a:p>
          <a:r>
            <a:rPr lang="es-CO" sz="1600" dirty="0">
              <a:solidFill>
                <a:schemeClr val="tx1"/>
              </a:solidFill>
            </a:rPr>
            <a:t>ICBF, CNC </a:t>
          </a:r>
          <a:r>
            <a:rPr lang="es-CO" sz="1100" dirty="0">
              <a:solidFill>
                <a:schemeClr val="tx1"/>
              </a:solidFill>
            </a:rPr>
            <a:t>Centro Nacional de Consultoría</a:t>
          </a:r>
        </a:p>
      </dgm:t>
    </dgm:pt>
    <dgm:pt modelId="{4AA310A0-8BEC-412A-8DDA-E3E73B65646F}" type="parTrans" cxnId="{6352E698-1739-4D90-8004-DD2A1666851B}">
      <dgm:prSet/>
      <dgm:spPr/>
      <dgm:t>
        <a:bodyPr/>
        <a:lstStyle/>
        <a:p>
          <a:endParaRPr lang="es-CO"/>
        </a:p>
      </dgm:t>
    </dgm:pt>
    <dgm:pt modelId="{8B17C4E9-63AA-4E0A-A249-749981088B5E}" type="sibTrans" cxnId="{6352E698-1739-4D90-8004-DD2A1666851B}">
      <dgm:prSet/>
      <dgm:spPr/>
      <dgm:t>
        <a:bodyPr/>
        <a:lstStyle/>
        <a:p>
          <a:endParaRPr lang="es-CO"/>
        </a:p>
      </dgm:t>
    </dgm:pt>
    <dgm:pt modelId="{24B77E04-6EF6-4717-8113-3BAF8D71381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600" dirty="0">
              <a:solidFill>
                <a:schemeClr val="tx1"/>
              </a:solidFill>
            </a:rPr>
            <a:t>2009. Actualización Diseño </a:t>
          </a:r>
        </a:p>
        <a:p>
          <a:r>
            <a:rPr lang="es-CO" sz="1600" dirty="0">
              <a:solidFill>
                <a:schemeClr val="tx1"/>
              </a:solidFill>
            </a:rPr>
            <a:t>metodológico  GABA. </a:t>
          </a:r>
        </a:p>
        <a:p>
          <a:r>
            <a:rPr lang="es-CO" sz="1600" dirty="0">
              <a:solidFill>
                <a:schemeClr val="tx1"/>
              </a:solidFill>
            </a:rPr>
            <a:t>UN, MSPS, ICBF.</a:t>
          </a:r>
        </a:p>
      </dgm:t>
    </dgm:pt>
    <dgm:pt modelId="{2FDE95A4-E248-4DE8-8407-8BC18F7A7688}" type="parTrans" cxnId="{88FAD055-B796-476C-845D-3A91BB148EAF}">
      <dgm:prSet/>
      <dgm:spPr/>
      <dgm:t>
        <a:bodyPr/>
        <a:lstStyle/>
        <a:p>
          <a:endParaRPr lang="es-CO"/>
        </a:p>
      </dgm:t>
    </dgm:pt>
    <dgm:pt modelId="{7975EA3C-DBDC-4F98-8FE0-761E5D90828A}" type="sibTrans" cxnId="{88FAD055-B796-476C-845D-3A91BB148EAF}">
      <dgm:prSet/>
      <dgm:spPr/>
      <dgm:t>
        <a:bodyPr/>
        <a:lstStyle/>
        <a:p>
          <a:endParaRPr lang="es-CO"/>
        </a:p>
      </dgm:t>
    </dgm:pt>
    <dgm:pt modelId="{B50074CC-4324-4F05-98FD-FF1C984F2A1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</a:rPr>
            <a:t> </a:t>
          </a:r>
          <a:r>
            <a:rPr lang="es-CO" sz="1600" dirty="0">
              <a:solidFill>
                <a:schemeClr val="tx1"/>
              </a:solidFill>
            </a:rPr>
            <a:t>2007-2008. Evaluación Guías Alimentarias</a:t>
          </a:r>
        </a:p>
        <a:p>
          <a:r>
            <a:rPr lang="en-US" sz="1600" dirty="0">
              <a:solidFill>
                <a:schemeClr val="tx1"/>
              </a:solidFill>
            </a:rPr>
            <a:t> 2000. ICBF; MSPS, PMA, UNICEF </a:t>
          </a:r>
          <a:r>
            <a:rPr lang="es-CO" sz="1000" dirty="0">
              <a:solidFill>
                <a:schemeClr val="tx1"/>
              </a:solidFill>
            </a:rPr>
            <a:t>Fondo de las Naciones Unidas para la Infancia </a:t>
          </a:r>
          <a:r>
            <a:rPr lang="en-US" sz="1000" dirty="0">
              <a:solidFill>
                <a:schemeClr val="tx1"/>
              </a:solidFill>
            </a:rPr>
            <a:t>. </a:t>
          </a:r>
          <a:endParaRPr lang="es-CO" sz="1000" dirty="0">
            <a:solidFill>
              <a:schemeClr val="tx1"/>
            </a:solidFill>
          </a:endParaRPr>
        </a:p>
      </dgm:t>
    </dgm:pt>
    <dgm:pt modelId="{C73EDB07-FDE9-419D-90A8-FC903546CD17}" type="parTrans" cxnId="{8EB216D1-A58A-4319-9AAA-3DAF6793C34F}">
      <dgm:prSet/>
      <dgm:spPr/>
      <dgm:t>
        <a:bodyPr/>
        <a:lstStyle/>
        <a:p>
          <a:endParaRPr lang="es-CO"/>
        </a:p>
      </dgm:t>
    </dgm:pt>
    <dgm:pt modelId="{6C21217D-60A9-4787-8257-D45A1C0E82F6}" type="sibTrans" cxnId="{8EB216D1-A58A-4319-9AAA-3DAF6793C34F}">
      <dgm:prSet/>
      <dgm:spPr/>
      <dgm:t>
        <a:bodyPr/>
        <a:lstStyle/>
        <a:p>
          <a:endParaRPr lang="es-CO"/>
        </a:p>
      </dgm:t>
    </dgm:pt>
    <dgm:pt modelId="{91435E5E-06BC-41B1-BC74-6A9B9593A27C}" type="pres">
      <dgm:prSet presAssocID="{9D454D8E-1DBA-4407-8E7B-71367B563B3F}" presName="rootnode" presStyleCnt="0">
        <dgm:presLayoutVars>
          <dgm:chMax/>
          <dgm:chPref/>
          <dgm:dir/>
          <dgm:animLvl val="lvl"/>
        </dgm:presLayoutVars>
      </dgm:prSet>
      <dgm:spPr/>
    </dgm:pt>
    <dgm:pt modelId="{69DA2478-0A04-4937-BB5F-C261486F9B3D}" type="pres">
      <dgm:prSet presAssocID="{848B68D2-6197-4D4C-B4B9-D2C05D429CDE}" presName="composite" presStyleCnt="0"/>
      <dgm:spPr/>
    </dgm:pt>
    <dgm:pt modelId="{0868D709-7A87-4527-BE19-9E8A558CC21E}" type="pres">
      <dgm:prSet presAssocID="{848B68D2-6197-4D4C-B4B9-D2C05D429CDE}" presName="bentUpArrow1" presStyleLbl="alignImgPlace1" presStyleIdx="0" presStyleCnt="3" custLinFactNeighborX="-45558" custLinFactNeighborY="-4571"/>
      <dgm:spPr/>
    </dgm:pt>
    <dgm:pt modelId="{4EA17FC2-5F92-4247-9A9D-BC8A52D389F0}" type="pres">
      <dgm:prSet presAssocID="{848B68D2-6197-4D4C-B4B9-D2C05D429CDE}" presName="ParentText" presStyleLbl="node1" presStyleIdx="0" presStyleCnt="4" custScaleX="217873" custLinFactNeighborX="-45935" custLinFactNeighborY="1601">
        <dgm:presLayoutVars>
          <dgm:chMax val="1"/>
          <dgm:chPref val="1"/>
          <dgm:bulletEnabled val="1"/>
        </dgm:presLayoutVars>
      </dgm:prSet>
      <dgm:spPr/>
    </dgm:pt>
    <dgm:pt modelId="{232BF03A-1EDE-47F5-906B-4C4327D76677}" type="pres">
      <dgm:prSet presAssocID="{848B68D2-6197-4D4C-B4B9-D2C05D429CD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66345CB-3496-4BEF-A11D-272FFEE648EA}" type="pres">
      <dgm:prSet presAssocID="{701513AE-2F83-4FA0-A2B9-96A4B5336F2F}" presName="sibTrans" presStyleCnt="0"/>
      <dgm:spPr/>
    </dgm:pt>
    <dgm:pt modelId="{31041B29-2E14-458F-A319-C2A13D30D4EB}" type="pres">
      <dgm:prSet presAssocID="{FE8F9A27-3436-4A7A-B262-46581F2F1D90}" presName="composite" presStyleCnt="0"/>
      <dgm:spPr/>
    </dgm:pt>
    <dgm:pt modelId="{60CFB3A1-0C35-4A67-856E-F577A1D0C328}" type="pres">
      <dgm:prSet presAssocID="{FE8F9A27-3436-4A7A-B262-46581F2F1D90}" presName="bentUpArrow1" presStyleLbl="alignImgPlace1" presStyleIdx="1" presStyleCnt="3" custLinFactNeighborX="43073" custLinFactNeighborY="5658"/>
      <dgm:spPr/>
    </dgm:pt>
    <dgm:pt modelId="{5C5ECDFA-40A3-485F-A816-4BEDDD017175}" type="pres">
      <dgm:prSet presAssocID="{FE8F9A27-3436-4A7A-B262-46581F2F1D90}" presName="ParentText" presStyleLbl="node1" presStyleIdx="1" presStyleCnt="4" custScaleX="218237">
        <dgm:presLayoutVars>
          <dgm:chMax val="1"/>
          <dgm:chPref val="1"/>
          <dgm:bulletEnabled val="1"/>
        </dgm:presLayoutVars>
      </dgm:prSet>
      <dgm:spPr/>
    </dgm:pt>
    <dgm:pt modelId="{3C7D2C1F-9CFC-49AD-88E7-7442C7C82585}" type="pres">
      <dgm:prSet presAssocID="{FE8F9A27-3436-4A7A-B262-46581F2F1D9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3C30A7-87FB-41C2-A82C-EDC63CDD7EE0}" type="pres">
      <dgm:prSet presAssocID="{8B17C4E9-63AA-4E0A-A249-749981088B5E}" presName="sibTrans" presStyleCnt="0"/>
      <dgm:spPr/>
    </dgm:pt>
    <dgm:pt modelId="{333C28B2-E100-4DB4-B2BA-17D79640232D}" type="pres">
      <dgm:prSet presAssocID="{24B77E04-6EF6-4717-8113-3BAF8D71381B}" presName="composite" presStyleCnt="0"/>
      <dgm:spPr/>
    </dgm:pt>
    <dgm:pt modelId="{BB0DE549-6335-4937-AA13-3607796982DA}" type="pres">
      <dgm:prSet presAssocID="{24B77E04-6EF6-4717-8113-3BAF8D71381B}" presName="bentUpArrow1" presStyleLbl="alignImgPlace1" presStyleIdx="2" presStyleCnt="3" custLinFactX="21128" custLinFactNeighborX="100000" custLinFactNeighborY="-4715"/>
      <dgm:spPr/>
    </dgm:pt>
    <dgm:pt modelId="{2299B767-A761-4DAA-9E7F-81CD22D97433}" type="pres">
      <dgm:prSet presAssocID="{24B77E04-6EF6-4717-8113-3BAF8D71381B}" presName="ParentText" presStyleLbl="node1" presStyleIdx="2" presStyleCnt="4" custScaleX="137488" custLinFactNeighborX="62740" custLinFactNeighborY="-4802">
        <dgm:presLayoutVars>
          <dgm:chMax val="1"/>
          <dgm:chPref val="1"/>
          <dgm:bulletEnabled val="1"/>
        </dgm:presLayoutVars>
      </dgm:prSet>
      <dgm:spPr/>
    </dgm:pt>
    <dgm:pt modelId="{8F0E7B4B-D577-402F-ACD6-6FA2FFEB5B95}" type="pres">
      <dgm:prSet presAssocID="{24B77E04-6EF6-4717-8113-3BAF8D71381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40D8EDA-7729-4E86-9588-83289A3C5ACB}" type="pres">
      <dgm:prSet presAssocID="{7975EA3C-DBDC-4F98-8FE0-761E5D90828A}" presName="sibTrans" presStyleCnt="0"/>
      <dgm:spPr/>
    </dgm:pt>
    <dgm:pt modelId="{2E1EB3D0-3ADF-4FBC-88F6-F5B71540F704}" type="pres">
      <dgm:prSet presAssocID="{B50074CC-4324-4F05-98FD-FF1C984F2A1C}" presName="composite" presStyleCnt="0"/>
      <dgm:spPr/>
    </dgm:pt>
    <dgm:pt modelId="{7DA4BF4D-B998-42F8-A3B5-325766D32AC7}" type="pres">
      <dgm:prSet presAssocID="{B50074CC-4324-4F05-98FD-FF1C984F2A1C}" presName="ParentText" presStyleLbl="node1" presStyleIdx="3" presStyleCnt="4" custScaleX="134098" custLinFactNeighborX="92990" custLinFactNeighborY="-8645">
        <dgm:presLayoutVars>
          <dgm:chMax val="1"/>
          <dgm:chPref val="1"/>
          <dgm:bulletEnabled val="1"/>
        </dgm:presLayoutVars>
      </dgm:prSet>
      <dgm:spPr/>
    </dgm:pt>
  </dgm:ptLst>
  <dgm:cxnLst>
    <dgm:cxn modelId="{1D853515-DE97-4B30-8D22-AC1E5C9CBFBC}" type="presOf" srcId="{B50074CC-4324-4F05-98FD-FF1C984F2A1C}" destId="{7DA4BF4D-B998-42F8-A3B5-325766D32AC7}" srcOrd="0" destOrd="0" presId="urn:microsoft.com/office/officeart/2005/8/layout/StepDownProcess"/>
    <dgm:cxn modelId="{7B5BE527-2671-4E54-81A8-E464BA9848CB}" type="presOf" srcId="{848B68D2-6197-4D4C-B4B9-D2C05D429CDE}" destId="{4EA17FC2-5F92-4247-9A9D-BC8A52D389F0}" srcOrd="0" destOrd="0" presId="urn:microsoft.com/office/officeart/2005/8/layout/StepDownProcess"/>
    <dgm:cxn modelId="{A187F141-FF96-4393-8E81-3F778228AA44}" type="presOf" srcId="{9D454D8E-1DBA-4407-8E7B-71367B563B3F}" destId="{91435E5E-06BC-41B1-BC74-6A9B9593A27C}" srcOrd="0" destOrd="0" presId="urn:microsoft.com/office/officeart/2005/8/layout/StepDownProcess"/>
    <dgm:cxn modelId="{FB80D465-5CE5-4721-A3D2-726F8DB8BDDE}" srcId="{9D454D8E-1DBA-4407-8E7B-71367B563B3F}" destId="{848B68D2-6197-4D4C-B4B9-D2C05D429CDE}" srcOrd="0" destOrd="0" parTransId="{2250B2CF-5B09-4810-8328-2369EE2B36EF}" sibTransId="{701513AE-2F83-4FA0-A2B9-96A4B5336F2F}"/>
    <dgm:cxn modelId="{88FAD055-B796-476C-845D-3A91BB148EAF}" srcId="{9D454D8E-1DBA-4407-8E7B-71367B563B3F}" destId="{24B77E04-6EF6-4717-8113-3BAF8D71381B}" srcOrd="2" destOrd="0" parTransId="{2FDE95A4-E248-4DE8-8407-8BC18F7A7688}" sibTransId="{7975EA3C-DBDC-4F98-8FE0-761E5D90828A}"/>
    <dgm:cxn modelId="{6352E698-1739-4D90-8004-DD2A1666851B}" srcId="{9D454D8E-1DBA-4407-8E7B-71367B563B3F}" destId="{FE8F9A27-3436-4A7A-B262-46581F2F1D90}" srcOrd="1" destOrd="0" parTransId="{4AA310A0-8BEC-412A-8DDA-E3E73B65646F}" sibTransId="{8B17C4E9-63AA-4E0A-A249-749981088B5E}"/>
    <dgm:cxn modelId="{C3863AA9-7362-46DA-83D8-F037CD0E5DB8}" type="presOf" srcId="{FE8F9A27-3436-4A7A-B262-46581F2F1D90}" destId="{5C5ECDFA-40A3-485F-A816-4BEDDD017175}" srcOrd="0" destOrd="0" presId="urn:microsoft.com/office/officeart/2005/8/layout/StepDownProcess"/>
    <dgm:cxn modelId="{E88CC1AF-632C-4C84-A31F-2B53B8740E70}" type="presOf" srcId="{24B77E04-6EF6-4717-8113-3BAF8D71381B}" destId="{2299B767-A761-4DAA-9E7F-81CD22D97433}" srcOrd="0" destOrd="0" presId="urn:microsoft.com/office/officeart/2005/8/layout/StepDownProcess"/>
    <dgm:cxn modelId="{8EB216D1-A58A-4319-9AAA-3DAF6793C34F}" srcId="{9D454D8E-1DBA-4407-8E7B-71367B563B3F}" destId="{B50074CC-4324-4F05-98FD-FF1C984F2A1C}" srcOrd="3" destOrd="0" parTransId="{C73EDB07-FDE9-419D-90A8-FC903546CD17}" sibTransId="{6C21217D-60A9-4787-8257-D45A1C0E82F6}"/>
    <dgm:cxn modelId="{8A54299B-C4A0-464E-BDF5-2B38286AEC8F}" type="presParOf" srcId="{91435E5E-06BC-41B1-BC74-6A9B9593A27C}" destId="{69DA2478-0A04-4937-BB5F-C261486F9B3D}" srcOrd="0" destOrd="0" presId="urn:microsoft.com/office/officeart/2005/8/layout/StepDownProcess"/>
    <dgm:cxn modelId="{E4D5D44A-A33D-405D-B4B3-991AF2CC73A5}" type="presParOf" srcId="{69DA2478-0A04-4937-BB5F-C261486F9B3D}" destId="{0868D709-7A87-4527-BE19-9E8A558CC21E}" srcOrd="0" destOrd="0" presId="urn:microsoft.com/office/officeart/2005/8/layout/StepDownProcess"/>
    <dgm:cxn modelId="{C810D247-616A-4F62-9DF5-A40F54F6DB07}" type="presParOf" srcId="{69DA2478-0A04-4937-BB5F-C261486F9B3D}" destId="{4EA17FC2-5F92-4247-9A9D-BC8A52D389F0}" srcOrd="1" destOrd="0" presId="urn:microsoft.com/office/officeart/2005/8/layout/StepDownProcess"/>
    <dgm:cxn modelId="{12D266D7-C8D0-4BA6-B2BE-4FFE0AC5A3D8}" type="presParOf" srcId="{69DA2478-0A04-4937-BB5F-C261486F9B3D}" destId="{232BF03A-1EDE-47F5-906B-4C4327D76677}" srcOrd="2" destOrd="0" presId="urn:microsoft.com/office/officeart/2005/8/layout/StepDownProcess"/>
    <dgm:cxn modelId="{90497C6F-6BA8-4630-A856-C642739535B5}" type="presParOf" srcId="{91435E5E-06BC-41B1-BC74-6A9B9593A27C}" destId="{966345CB-3496-4BEF-A11D-272FFEE648EA}" srcOrd="1" destOrd="0" presId="urn:microsoft.com/office/officeart/2005/8/layout/StepDownProcess"/>
    <dgm:cxn modelId="{949EE3FA-3F21-4459-8349-044E0A4DF836}" type="presParOf" srcId="{91435E5E-06BC-41B1-BC74-6A9B9593A27C}" destId="{31041B29-2E14-458F-A319-C2A13D30D4EB}" srcOrd="2" destOrd="0" presId="urn:microsoft.com/office/officeart/2005/8/layout/StepDownProcess"/>
    <dgm:cxn modelId="{A78E63CE-978F-4A79-81FF-F150F321BD47}" type="presParOf" srcId="{31041B29-2E14-458F-A319-C2A13D30D4EB}" destId="{60CFB3A1-0C35-4A67-856E-F577A1D0C328}" srcOrd="0" destOrd="0" presId="urn:microsoft.com/office/officeart/2005/8/layout/StepDownProcess"/>
    <dgm:cxn modelId="{3C4E8F83-30EF-4719-968A-563567DC1AE3}" type="presParOf" srcId="{31041B29-2E14-458F-A319-C2A13D30D4EB}" destId="{5C5ECDFA-40A3-485F-A816-4BEDDD017175}" srcOrd="1" destOrd="0" presId="urn:microsoft.com/office/officeart/2005/8/layout/StepDownProcess"/>
    <dgm:cxn modelId="{415CB5B3-DA30-4566-AE2D-FF896061F6AF}" type="presParOf" srcId="{31041B29-2E14-458F-A319-C2A13D30D4EB}" destId="{3C7D2C1F-9CFC-49AD-88E7-7442C7C82585}" srcOrd="2" destOrd="0" presId="urn:microsoft.com/office/officeart/2005/8/layout/StepDownProcess"/>
    <dgm:cxn modelId="{0BE260A7-2622-4650-BD69-9200AA9E4B5E}" type="presParOf" srcId="{91435E5E-06BC-41B1-BC74-6A9B9593A27C}" destId="{283C30A7-87FB-41C2-A82C-EDC63CDD7EE0}" srcOrd="3" destOrd="0" presId="urn:microsoft.com/office/officeart/2005/8/layout/StepDownProcess"/>
    <dgm:cxn modelId="{25AF60E6-9C8D-4FF7-AE8E-40530E29708A}" type="presParOf" srcId="{91435E5E-06BC-41B1-BC74-6A9B9593A27C}" destId="{333C28B2-E100-4DB4-B2BA-17D79640232D}" srcOrd="4" destOrd="0" presId="urn:microsoft.com/office/officeart/2005/8/layout/StepDownProcess"/>
    <dgm:cxn modelId="{62BD6293-2D21-467C-B875-D47E7D8563C0}" type="presParOf" srcId="{333C28B2-E100-4DB4-B2BA-17D79640232D}" destId="{BB0DE549-6335-4937-AA13-3607796982DA}" srcOrd="0" destOrd="0" presId="urn:microsoft.com/office/officeart/2005/8/layout/StepDownProcess"/>
    <dgm:cxn modelId="{B92CDD34-4A4F-48D5-8361-509E4243ADDF}" type="presParOf" srcId="{333C28B2-E100-4DB4-B2BA-17D79640232D}" destId="{2299B767-A761-4DAA-9E7F-81CD22D97433}" srcOrd="1" destOrd="0" presId="urn:microsoft.com/office/officeart/2005/8/layout/StepDownProcess"/>
    <dgm:cxn modelId="{BC97DE8E-7774-4F08-9BBB-B3C5C441F256}" type="presParOf" srcId="{333C28B2-E100-4DB4-B2BA-17D79640232D}" destId="{8F0E7B4B-D577-402F-ACD6-6FA2FFEB5B95}" srcOrd="2" destOrd="0" presId="urn:microsoft.com/office/officeart/2005/8/layout/StepDownProcess"/>
    <dgm:cxn modelId="{467652EB-D052-4358-A9BB-06FA0134C402}" type="presParOf" srcId="{91435E5E-06BC-41B1-BC74-6A9B9593A27C}" destId="{740D8EDA-7729-4E86-9588-83289A3C5ACB}" srcOrd="5" destOrd="0" presId="urn:microsoft.com/office/officeart/2005/8/layout/StepDownProcess"/>
    <dgm:cxn modelId="{8A6BE5CE-B271-40D7-92D6-5CAB0E8E83A6}" type="presParOf" srcId="{91435E5E-06BC-41B1-BC74-6A9B9593A27C}" destId="{2E1EB3D0-3ADF-4FBC-88F6-F5B71540F704}" srcOrd="6" destOrd="0" presId="urn:microsoft.com/office/officeart/2005/8/layout/StepDownProcess"/>
    <dgm:cxn modelId="{38B5B888-A218-4ECD-B509-7D64B51D6260}" type="presParOf" srcId="{2E1EB3D0-3ADF-4FBC-88F6-F5B71540F704}" destId="{7DA4BF4D-B998-42F8-A3B5-325766D32AC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FD807-6EA3-4439-81E9-4E55C99BDD4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FBF9E72-9872-49B2-869E-7B09FC3936C4}">
      <dgm:prSet custT="1"/>
      <dgm:spPr/>
      <dgm:t>
        <a:bodyPr/>
        <a:lstStyle/>
        <a:p>
          <a:r>
            <a: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 aquella que ayuda a mantener un óptimo estado de salud y realizar las actividades de la vida diaria; sus determinantes son la variedad, cantidad y calidad de alimentos. La OMS se refiere a la alimentación saludable como aquella que: 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DA3E03-11D0-400B-BBE9-0E8EA4EC0232}" type="parTrans" cxnId="{E13E302D-5F8B-4302-9817-CBAD56E013F1}">
      <dgm:prSet/>
      <dgm:spPr/>
      <dgm:t>
        <a:bodyPr/>
        <a:lstStyle/>
        <a:p>
          <a:endParaRPr lang="es-CO" sz="1400"/>
        </a:p>
      </dgm:t>
    </dgm:pt>
    <dgm:pt modelId="{29AA127D-D11A-4304-B3A3-D2C8E7ED4316}" type="sibTrans" cxnId="{E13E302D-5F8B-4302-9817-CBAD56E013F1}">
      <dgm:prSet/>
      <dgm:spPr/>
      <dgm:t>
        <a:bodyPr/>
        <a:lstStyle/>
        <a:p>
          <a:endParaRPr lang="es-CO" sz="1400"/>
        </a:p>
      </dgm:t>
    </dgm:pt>
    <dgm:pt modelId="{63B5977D-F77A-4369-ACAC-E87F0381CC90}">
      <dgm:prSet custT="1"/>
      <dgm:spPr/>
      <dgm:t>
        <a:bodyPr/>
        <a:lstStyle/>
        <a:p>
          <a:r>
            <a:rPr lang="es-ES" sz="16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Logra un equilibrio energético y un peso normal, reduce consumo de grasas y prefiere las insaturadas (aguacate, almendras, maní)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63876-88A9-4C1C-9CC1-28B513BFA2F5}" type="parTrans" cxnId="{DBB34D75-FAFA-4E4E-AE42-A5B3B24A850D}">
      <dgm:prSet/>
      <dgm:spPr/>
      <dgm:t>
        <a:bodyPr/>
        <a:lstStyle/>
        <a:p>
          <a:endParaRPr lang="es-CO" sz="1400"/>
        </a:p>
      </dgm:t>
    </dgm:pt>
    <dgm:pt modelId="{4746F299-5C36-4332-A948-4540BEFAA4DE}" type="sibTrans" cxnId="{DBB34D75-FAFA-4E4E-AE42-A5B3B24A850D}">
      <dgm:prSet/>
      <dgm:spPr/>
      <dgm:t>
        <a:bodyPr/>
        <a:lstStyle/>
        <a:p>
          <a:endParaRPr lang="es-CO" sz="1400"/>
        </a:p>
      </dgm:t>
    </dgm:pt>
    <dgm:pt modelId="{0B274F1A-D9F0-4E24-8AD9-522BCDE15DB5}">
      <dgm:prSet custT="1"/>
      <dgm:spPr/>
      <dgm:t>
        <a:bodyPr/>
        <a:lstStyle/>
        <a:p>
          <a:r>
            <a:rPr lang="es-ES" sz="1600" b="1" i="0" baseline="0" dirty="0"/>
            <a:t>Aumenta el consumo de frutas, hortalizas, verduras</a:t>
          </a:r>
          <a:r>
            <a:rPr lang="es-ES" sz="1600" b="0" i="0" baseline="0" dirty="0"/>
            <a:t>.  Así como legumbres o leguminosas, cereales integrales (avena, arroz, pan) y frutos secos</a:t>
          </a:r>
          <a:endParaRPr lang="es-CO" sz="1600" dirty="0"/>
        </a:p>
      </dgm:t>
    </dgm:pt>
    <dgm:pt modelId="{A62E8866-2C56-4B9C-8CB4-92E05847EBF8}" type="parTrans" cxnId="{A9FA6ED9-D137-4778-9772-4D5C09C3766B}">
      <dgm:prSet/>
      <dgm:spPr/>
      <dgm:t>
        <a:bodyPr/>
        <a:lstStyle/>
        <a:p>
          <a:endParaRPr lang="es-CO" sz="1400"/>
        </a:p>
      </dgm:t>
    </dgm:pt>
    <dgm:pt modelId="{27C77C1C-9154-4097-907B-2BBF40300DBF}" type="sibTrans" cxnId="{A9FA6ED9-D137-4778-9772-4D5C09C3766B}">
      <dgm:prSet/>
      <dgm:spPr/>
      <dgm:t>
        <a:bodyPr/>
        <a:lstStyle/>
        <a:p>
          <a:endParaRPr lang="es-CO" sz="1400"/>
        </a:p>
      </dgm:t>
    </dgm:pt>
    <dgm:pt modelId="{8359E688-B91E-419B-99CD-5675C08CBF6E}">
      <dgm:prSet custT="1"/>
      <dgm:spPr/>
      <dgm:t>
        <a:bodyPr/>
        <a:lstStyle/>
        <a:p>
          <a:r>
            <a:rPr lang="es-ES" sz="1600" dirty="0"/>
            <a:t>Reducir el consumo de AZUCARES libres (miel, zumos o jugos de fruta) y de SAL</a:t>
          </a:r>
          <a:endParaRPr lang="es-CO" sz="1600" dirty="0"/>
        </a:p>
      </dgm:t>
    </dgm:pt>
    <dgm:pt modelId="{6C4BD25F-EF74-4A30-8917-DF9A497D368D}" type="parTrans" cxnId="{BC2E4D44-FE1D-47FB-9312-85331AFB2359}">
      <dgm:prSet/>
      <dgm:spPr/>
      <dgm:t>
        <a:bodyPr/>
        <a:lstStyle/>
        <a:p>
          <a:endParaRPr lang="es-CO" sz="1400"/>
        </a:p>
      </dgm:t>
    </dgm:pt>
    <dgm:pt modelId="{D3BE2E1B-9F48-4BC8-A453-D56FA2E5C6DF}" type="sibTrans" cxnId="{BC2E4D44-FE1D-47FB-9312-85331AFB2359}">
      <dgm:prSet/>
      <dgm:spPr/>
      <dgm:t>
        <a:bodyPr/>
        <a:lstStyle/>
        <a:p>
          <a:endParaRPr lang="es-CO" sz="1400"/>
        </a:p>
      </dgm:t>
    </dgm:pt>
    <dgm:pt modelId="{FBE3EE44-4E65-4036-ADD7-E2846B3397CB}" type="pres">
      <dgm:prSet presAssocID="{CA9FD807-6EA3-4439-81E9-4E55C99BDD48}" presName="linearFlow" presStyleCnt="0">
        <dgm:presLayoutVars>
          <dgm:dir/>
          <dgm:resizeHandles val="exact"/>
        </dgm:presLayoutVars>
      </dgm:prSet>
      <dgm:spPr/>
    </dgm:pt>
    <dgm:pt modelId="{AB6FC160-1137-40AA-B008-71C934A805B6}" type="pres">
      <dgm:prSet presAssocID="{FFBF9E72-9872-49B2-869E-7B09FC3936C4}" presName="composite" presStyleCnt="0"/>
      <dgm:spPr/>
    </dgm:pt>
    <dgm:pt modelId="{7CD1C401-8AE1-4B4B-BA81-F90B84A8B090}" type="pres">
      <dgm:prSet presAssocID="{FFBF9E72-9872-49B2-869E-7B09FC3936C4}" presName="imgShp" presStyleLbl="fgImgPlace1" presStyleIdx="0" presStyleCnt="4"/>
      <dgm:spPr/>
    </dgm:pt>
    <dgm:pt modelId="{E97642FD-FF40-4740-A8C7-A0C5CDD1B395}" type="pres">
      <dgm:prSet presAssocID="{FFBF9E72-9872-49B2-869E-7B09FC3936C4}" presName="txShp" presStyleLbl="node1" presStyleIdx="0" presStyleCnt="4">
        <dgm:presLayoutVars>
          <dgm:bulletEnabled val="1"/>
        </dgm:presLayoutVars>
      </dgm:prSet>
      <dgm:spPr/>
    </dgm:pt>
    <dgm:pt modelId="{204E3695-9151-4CA2-A6E5-D41EA9ECC631}" type="pres">
      <dgm:prSet presAssocID="{29AA127D-D11A-4304-B3A3-D2C8E7ED4316}" presName="spacing" presStyleCnt="0"/>
      <dgm:spPr/>
    </dgm:pt>
    <dgm:pt modelId="{D7BA0AC2-6D14-482F-AB94-1A4FC0F45E88}" type="pres">
      <dgm:prSet presAssocID="{63B5977D-F77A-4369-ACAC-E87F0381CC90}" presName="composite" presStyleCnt="0"/>
      <dgm:spPr/>
    </dgm:pt>
    <dgm:pt modelId="{25987EF3-1B10-4212-A905-4B4B07165348}" type="pres">
      <dgm:prSet presAssocID="{63B5977D-F77A-4369-ACAC-E87F0381CC90}" presName="imgShp" presStyleLbl="fgImgPlace1" presStyleIdx="1" presStyleCnt="4"/>
      <dgm:spPr/>
    </dgm:pt>
    <dgm:pt modelId="{7178199C-5211-42B3-899E-46F561B95143}" type="pres">
      <dgm:prSet presAssocID="{63B5977D-F77A-4369-ACAC-E87F0381CC90}" presName="txShp" presStyleLbl="node1" presStyleIdx="1" presStyleCnt="4">
        <dgm:presLayoutVars>
          <dgm:bulletEnabled val="1"/>
        </dgm:presLayoutVars>
      </dgm:prSet>
      <dgm:spPr/>
    </dgm:pt>
    <dgm:pt modelId="{A0E60A61-8D8C-41EF-9292-924ABB15C75E}" type="pres">
      <dgm:prSet presAssocID="{4746F299-5C36-4332-A948-4540BEFAA4DE}" presName="spacing" presStyleCnt="0"/>
      <dgm:spPr/>
    </dgm:pt>
    <dgm:pt modelId="{48203057-FEEE-4551-AE78-C2EABA2DC6F0}" type="pres">
      <dgm:prSet presAssocID="{0B274F1A-D9F0-4E24-8AD9-522BCDE15DB5}" presName="composite" presStyleCnt="0"/>
      <dgm:spPr/>
    </dgm:pt>
    <dgm:pt modelId="{EF93F95F-4ACC-4207-BEC4-082620F884E3}" type="pres">
      <dgm:prSet presAssocID="{0B274F1A-D9F0-4E24-8AD9-522BCDE15DB5}" presName="imgShp" presStyleLbl="fgImgPlace1" presStyleIdx="2" presStyleCnt="4"/>
      <dgm:spPr/>
    </dgm:pt>
    <dgm:pt modelId="{BFAC3E40-F4C6-46D8-85CB-9DB1DA9F6C8B}" type="pres">
      <dgm:prSet presAssocID="{0B274F1A-D9F0-4E24-8AD9-522BCDE15DB5}" presName="txShp" presStyleLbl="node1" presStyleIdx="2" presStyleCnt="4">
        <dgm:presLayoutVars>
          <dgm:bulletEnabled val="1"/>
        </dgm:presLayoutVars>
      </dgm:prSet>
      <dgm:spPr/>
    </dgm:pt>
    <dgm:pt modelId="{0578922B-5DF9-44C1-ADC7-5B838A1D0568}" type="pres">
      <dgm:prSet presAssocID="{27C77C1C-9154-4097-907B-2BBF40300DBF}" presName="spacing" presStyleCnt="0"/>
      <dgm:spPr/>
    </dgm:pt>
    <dgm:pt modelId="{19CA71B9-D842-4C7B-A0BF-49C9EF1F7F02}" type="pres">
      <dgm:prSet presAssocID="{8359E688-B91E-419B-99CD-5675C08CBF6E}" presName="composite" presStyleCnt="0"/>
      <dgm:spPr/>
    </dgm:pt>
    <dgm:pt modelId="{8AD9C1F8-77B1-4840-AB50-EF751830B5FF}" type="pres">
      <dgm:prSet presAssocID="{8359E688-B91E-419B-99CD-5675C08CBF6E}" presName="imgShp" presStyleLbl="fgImgPlace1" presStyleIdx="3" presStyleCnt="4"/>
      <dgm:spPr/>
    </dgm:pt>
    <dgm:pt modelId="{1D796E66-0114-4101-BF24-8393A0AC1311}" type="pres">
      <dgm:prSet presAssocID="{8359E688-B91E-419B-99CD-5675C08CBF6E}" presName="txShp" presStyleLbl="node1" presStyleIdx="3" presStyleCnt="4" custLinFactNeighborX="132">
        <dgm:presLayoutVars>
          <dgm:bulletEnabled val="1"/>
        </dgm:presLayoutVars>
      </dgm:prSet>
      <dgm:spPr/>
    </dgm:pt>
  </dgm:ptLst>
  <dgm:cxnLst>
    <dgm:cxn modelId="{E13E302D-5F8B-4302-9817-CBAD56E013F1}" srcId="{CA9FD807-6EA3-4439-81E9-4E55C99BDD48}" destId="{FFBF9E72-9872-49B2-869E-7B09FC3936C4}" srcOrd="0" destOrd="0" parTransId="{DFDA3E03-11D0-400B-BBE9-0E8EA4EC0232}" sibTransId="{29AA127D-D11A-4304-B3A3-D2C8E7ED4316}"/>
    <dgm:cxn modelId="{BC2E4D44-FE1D-47FB-9312-85331AFB2359}" srcId="{CA9FD807-6EA3-4439-81E9-4E55C99BDD48}" destId="{8359E688-B91E-419B-99CD-5675C08CBF6E}" srcOrd="3" destOrd="0" parTransId="{6C4BD25F-EF74-4A30-8917-DF9A497D368D}" sibTransId="{D3BE2E1B-9F48-4BC8-A453-D56FA2E5C6DF}"/>
    <dgm:cxn modelId="{BE2B2F6C-DA87-4B5B-9405-A8CA18D6CD97}" type="presOf" srcId="{CA9FD807-6EA3-4439-81E9-4E55C99BDD48}" destId="{FBE3EE44-4E65-4036-ADD7-E2846B3397CB}" srcOrd="0" destOrd="0" presId="urn:microsoft.com/office/officeart/2005/8/layout/vList3"/>
    <dgm:cxn modelId="{5C7CE351-00C1-4198-85B9-8C8B9FFE9625}" type="presOf" srcId="{FFBF9E72-9872-49B2-869E-7B09FC3936C4}" destId="{E97642FD-FF40-4740-A8C7-A0C5CDD1B395}" srcOrd="0" destOrd="0" presId="urn:microsoft.com/office/officeart/2005/8/layout/vList3"/>
    <dgm:cxn modelId="{DBB34D75-FAFA-4E4E-AE42-A5B3B24A850D}" srcId="{CA9FD807-6EA3-4439-81E9-4E55C99BDD48}" destId="{63B5977D-F77A-4369-ACAC-E87F0381CC90}" srcOrd="1" destOrd="0" parTransId="{A4263876-88A9-4C1C-9CC1-28B513BFA2F5}" sibTransId="{4746F299-5C36-4332-A948-4540BEFAA4DE}"/>
    <dgm:cxn modelId="{8573B5AB-E9F3-4B1A-9E34-A0E985EB6134}" type="presOf" srcId="{63B5977D-F77A-4369-ACAC-E87F0381CC90}" destId="{7178199C-5211-42B3-899E-46F561B95143}" srcOrd="0" destOrd="0" presId="urn:microsoft.com/office/officeart/2005/8/layout/vList3"/>
    <dgm:cxn modelId="{490CC8B5-2EF8-4945-9475-8D0C0C6B67D4}" type="presOf" srcId="{8359E688-B91E-419B-99CD-5675C08CBF6E}" destId="{1D796E66-0114-4101-BF24-8393A0AC1311}" srcOrd="0" destOrd="0" presId="urn:microsoft.com/office/officeart/2005/8/layout/vList3"/>
    <dgm:cxn modelId="{A9FA6ED9-D137-4778-9772-4D5C09C3766B}" srcId="{CA9FD807-6EA3-4439-81E9-4E55C99BDD48}" destId="{0B274F1A-D9F0-4E24-8AD9-522BCDE15DB5}" srcOrd="2" destOrd="0" parTransId="{A62E8866-2C56-4B9C-8CB4-92E05847EBF8}" sibTransId="{27C77C1C-9154-4097-907B-2BBF40300DBF}"/>
    <dgm:cxn modelId="{F94D3EFC-2D8A-4F7B-8DBB-95DEBD6F2CD1}" type="presOf" srcId="{0B274F1A-D9F0-4E24-8AD9-522BCDE15DB5}" destId="{BFAC3E40-F4C6-46D8-85CB-9DB1DA9F6C8B}" srcOrd="0" destOrd="0" presId="urn:microsoft.com/office/officeart/2005/8/layout/vList3"/>
    <dgm:cxn modelId="{91518D1E-7394-4B26-B78E-1AA1705E8A83}" type="presParOf" srcId="{FBE3EE44-4E65-4036-ADD7-E2846B3397CB}" destId="{AB6FC160-1137-40AA-B008-71C934A805B6}" srcOrd="0" destOrd="0" presId="urn:microsoft.com/office/officeart/2005/8/layout/vList3"/>
    <dgm:cxn modelId="{FA32A292-B3B8-4CB6-BDC5-85598D3943F1}" type="presParOf" srcId="{AB6FC160-1137-40AA-B008-71C934A805B6}" destId="{7CD1C401-8AE1-4B4B-BA81-F90B84A8B090}" srcOrd="0" destOrd="0" presId="urn:microsoft.com/office/officeart/2005/8/layout/vList3"/>
    <dgm:cxn modelId="{09C63E82-AB29-4A37-83DD-07A182120EE3}" type="presParOf" srcId="{AB6FC160-1137-40AA-B008-71C934A805B6}" destId="{E97642FD-FF40-4740-A8C7-A0C5CDD1B395}" srcOrd="1" destOrd="0" presId="urn:microsoft.com/office/officeart/2005/8/layout/vList3"/>
    <dgm:cxn modelId="{79B9859C-2489-44AD-B7A5-3F89B732FF42}" type="presParOf" srcId="{FBE3EE44-4E65-4036-ADD7-E2846B3397CB}" destId="{204E3695-9151-4CA2-A6E5-D41EA9ECC631}" srcOrd="1" destOrd="0" presId="urn:microsoft.com/office/officeart/2005/8/layout/vList3"/>
    <dgm:cxn modelId="{715ADE6C-87DB-4B70-B553-956B50E7A959}" type="presParOf" srcId="{FBE3EE44-4E65-4036-ADD7-E2846B3397CB}" destId="{D7BA0AC2-6D14-482F-AB94-1A4FC0F45E88}" srcOrd="2" destOrd="0" presId="urn:microsoft.com/office/officeart/2005/8/layout/vList3"/>
    <dgm:cxn modelId="{2DFECF54-85F0-477C-B7D9-5692C76FD1D8}" type="presParOf" srcId="{D7BA0AC2-6D14-482F-AB94-1A4FC0F45E88}" destId="{25987EF3-1B10-4212-A905-4B4B07165348}" srcOrd="0" destOrd="0" presId="urn:microsoft.com/office/officeart/2005/8/layout/vList3"/>
    <dgm:cxn modelId="{6885A535-2845-4FA2-BD97-D975B9CB27FE}" type="presParOf" srcId="{D7BA0AC2-6D14-482F-AB94-1A4FC0F45E88}" destId="{7178199C-5211-42B3-899E-46F561B95143}" srcOrd="1" destOrd="0" presId="urn:microsoft.com/office/officeart/2005/8/layout/vList3"/>
    <dgm:cxn modelId="{C45F0146-165D-4B78-B20A-A93BD0A06933}" type="presParOf" srcId="{FBE3EE44-4E65-4036-ADD7-E2846B3397CB}" destId="{A0E60A61-8D8C-41EF-9292-924ABB15C75E}" srcOrd="3" destOrd="0" presId="urn:microsoft.com/office/officeart/2005/8/layout/vList3"/>
    <dgm:cxn modelId="{92994040-3A8B-4310-848E-A9CAA87A73E9}" type="presParOf" srcId="{FBE3EE44-4E65-4036-ADD7-E2846B3397CB}" destId="{48203057-FEEE-4551-AE78-C2EABA2DC6F0}" srcOrd="4" destOrd="0" presId="urn:microsoft.com/office/officeart/2005/8/layout/vList3"/>
    <dgm:cxn modelId="{034591D8-423B-4C1B-8A6C-553B088570A3}" type="presParOf" srcId="{48203057-FEEE-4551-AE78-C2EABA2DC6F0}" destId="{EF93F95F-4ACC-4207-BEC4-082620F884E3}" srcOrd="0" destOrd="0" presId="urn:microsoft.com/office/officeart/2005/8/layout/vList3"/>
    <dgm:cxn modelId="{5464826D-C9BA-4090-961C-73817D2A84E3}" type="presParOf" srcId="{48203057-FEEE-4551-AE78-C2EABA2DC6F0}" destId="{BFAC3E40-F4C6-46D8-85CB-9DB1DA9F6C8B}" srcOrd="1" destOrd="0" presId="urn:microsoft.com/office/officeart/2005/8/layout/vList3"/>
    <dgm:cxn modelId="{2AB2FDA1-AB49-4EBA-B188-1CE90FA18866}" type="presParOf" srcId="{FBE3EE44-4E65-4036-ADD7-E2846B3397CB}" destId="{0578922B-5DF9-44C1-ADC7-5B838A1D0568}" srcOrd="5" destOrd="0" presId="urn:microsoft.com/office/officeart/2005/8/layout/vList3"/>
    <dgm:cxn modelId="{2E6F7252-5369-4292-9C7A-F5741276AB63}" type="presParOf" srcId="{FBE3EE44-4E65-4036-ADD7-E2846B3397CB}" destId="{19CA71B9-D842-4C7B-A0BF-49C9EF1F7F02}" srcOrd="6" destOrd="0" presId="urn:microsoft.com/office/officeart/2005/8/layout/vList3"/>
    <dgm:cxn modelId="{9F26FBEA-28A9-4FEC-8C9D-26DD4D8F4D1B}" type="presParOf" srcId="{19CA71B9-D842-4C7B-A0BF-49C9EF1F7F02}" destId="{8AD9C1F8-77B1-4840-AB50-EF751830B5FF}" srcOrd="0" destOrd="0" presId="urn:microsoft.com/office/officeart/2005/8/layout/vList3"/>
    <dgm:cxn modelId="{785E9F43-B57A-40F1-B769-311CD03E2E50}" type="presParOf" srcId="{19CA71B9-D842-4C7B-A0BF-49C9EF1F7F02}" destId="{1D796E66-0114-4101-BF24-8393A0AC13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9D42E-4453-4E1D-BF20-1B0CFE9F24E9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1CDB73D-54F7-42C2-BEEC-CB8AA19C49E9}">
      <dgm:prSet phldrT="[Texto]" custT="1"/>
      <dgm:spPr/>
      <dgm:t>
        <a:bodyPr/>
        <a:lstStyle/>
        <a:p>
          <a:r>
            <a:rPr lang="es-CO" sz="1400" dirty="0"/>
            <a:t>Conjunto de alimentos con características nutricionales similares, el Plato Saludable de la Familia Colombiana agrupa los alimentos…</a:t>
          </a:r>
        </a:p>
      </dgm:t>
    </dgm:pt>
    <dgm:pt modelId="{3B6EE5EF-9429-442B-BAF5-A740B9840E9E}" type="parTrans" cxnId="{57F5A844-2E3D-4C59-BA75-BDC24F3AE467}">
      <dgm:prSet/>
      <dgm:spPr/>
      <dgm:t>
        <a:bodyPr/>
        <a:lstStyle/>
        <a:p>
          <a:endParaRPr lang="es-CO"/>
        </a:p>
      </dgm:t>
    </dgm:pt>
    <dgm:pt modelId="{41EEC02C-F52D-41D0-A23A-B4320F3A7BEE}" type="sibTrans" cxnId="{57F5A844-2E3D-4C59-BA75-BDC24F3AE467}">
      <dgm:prSet/>
      <dgm:spPr/>
      <dgm:t>
        <a:bodyPr/>
        <a:lstStyle/>
        <a:p>
          <a:endParaRPr lang="es-CO"/>
        </a:p>
      </dgm:t>
    </dgm:pt>
    <dgm:pt modelId="{4D84ECFC-18E1-4C75-985B-B3FFDBD831F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sz="1400" dirty="0"/>
            <a:t>Cereales, tubérculos, raíces, plátanos y derivados.</a:t>
          </a:r>
        </a:p>
      </dgm:t>
    </dgm:pt>
    <dgm:pt modelId="{58AA3DA4-0A90-4F5A-BCC5-1E7E5D9EB92C}" type="parTrans" cxnId="{98F06C16-3D47-42F6-A2DA-0C22A7DEE331}">
      <dgm:prSet/>
      <dgm:spPr/>
      <dgm:t>
        <a:bodyPr/>
        <a:lstStyle/>
        <a:p>
          <a:endParaRPr lang="es-CO"/>
        </a:p>
      </dgm:t>
    </dgm:pt>
    <dgm:pt modelId="{A41E6FE4-DCB5-4096-B31A-508469264506}" type="sibTrans" cxnId="{98F06C16-3D47-42F6-A2DA-0C22A7DEE331}">
      <dgm:prSet/>
      <dgm:spPr/>
      <dgm:t>
        <a:bodyPr/>
        <a:lstStyle/>
        <a:p>
          <a:endParaRPr lang="es-CO"/>
        </a:p>
      </dgm:t>
    </dgm:pt>
    <dgm:pt modelId="{C7423467-C1A4-4BA3-9839-BD1B22F6D014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CO" sz="1400" dirty="0"/>
            <a:t>Frutas y Verduras.</a:t>
          </a:r>
        </a:p>
      </dgm:t>
    </dgm:pt>
    <dgm:pt modelId="{4C0CFC81-FB83-4E05-A4C8-646BAAB63C73}" type="parTrans" cxnId="{B44A108B-CDDE-4DA7-8C84-DC00C0DB3E9F}">
      <dgm:prSet/>
      <dgm:spPr/>
      <dgm:t>
        <a:bodyPr/>
        <a:lstStyle/>
        <a:p>
          <a:endParaRPr lang="es-CO"/>
        </a:p>
      </dgm:t>
    </dgm:pt>
    <dgm:pt modelId="{050BD4C4-439D-48AD-A177-3A8515F1FAA2}" type="sibTrans" cxnId="{B44A108B-CDDE-4DA7-8C84-DC00C0DB3E9F}">
      <dgm:prSet/>
      <dgm:spPr/>
      <dgm:t>
        <a:bodyPr/>
        <a:lstStyle/>
        <a:p>
          <a:endParaRPr lang="es-CO"/>
        </a:p>
      </dgm:t>
    </dgm:pt>
    <dgm:pt modelId="{DE82783C-7703-456B-9494-3461FE4E887A}">
      <dgm:prSet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Grasas. </a:t>
          </a:r>
        </a:p>
      </dgm:t>
    </dgm:pt>
    <dgm:pt modelId="{F47B552F-088B-4D04-B7F6-CD3200B7C533}" type="parTrans" cxnId="{3C200E6A-1655-4978-A515-BA42431668A5}">
      <dgm:prSet/>
      <dgm:spPr/>
      <dgm:t>
        <a:bodyPr/>
        <a:lstStyle/>
        <a:p>
          <a:endParaRPr lang="es-CO"/>
        </a:p>
      </dgm:t>
    </dgm:pt>
    <dgm:pt modelId="{FEAD2D3B-D390-415C-8F13-50D4CDD90EE6}" type="sibTrans" cxnId="{3C200E6A-1655-4978-A515-BA42431668A5}">
      <dgm:prSet/>
      <dgm:spPr/>
      <dgm:t>
        <a:bodyPr/>
        <a:lstStyle/>
        <a:p>
          <a:endParaRPr lang="es-CO"/>
        </a:p>
      </dgm:t>
    </dgm:pt>
    <dgm:pt modelId="{DF7C9206-D9B4-4436-BC28-C02A1ABF4BF4}">
      <dgm:prSet custT="1"/>
      <dgm:spPr>
        <a:solidFill>
          <a:srgbClr val="FFCCFF"/>
        </a:solidFill>
      </dgm:spPr>
      <dgm:t>
        <a:bodyPr/>
        <a:lstStyle/>
        <a:p>
          <a:r>
            <a:rPr lang="es-CO" sz="1400" dirty="0"/>
            <a:t>Azúcares.</a:t>
          </a:r>
        </a:p>
      </dgm:t>
    </dgm:pt>
    <dgm:pt modelId="{85EE721F-A876-4DAE-ABBC-2E7739DC0573}" type="parTrans" cxnId="{1DED3E9D-7292-44B5-8BB5-F3E24D84E225}">
      <dgm:prSet/>
      <dgm:spPr/>
      <dgm:t>
        <a:bodyPr/>
        <a:lstStyle/>
        <a:p>
          <a:endParaRPr lang="es-CO"/>
        </a:p>
      </dgm:t>
    </dgm:pt>
    <dgm:pt modelId="{1A11D82B-D3EE-4640-AC2A-90138DDBE7F9}" type="sibTrans" cxnId="{1DED3E9D-7292-44B5-8BB5-F3E24D84E225}">
      <dgm:prSet/>
      <dgm:spPr/>
      <dgm:t>
        <a:bodyPr/>
        <a:lstStyle/>
        <a:p>
          <a:endParaRPr lang="es-CO"/>
        </a:p>
      </dgm:t>
    </dgm:pt>
    <dgm:pt modelId="{BD69EB6F-AB6D-4AA3-925A-964E902DE62B}">
      <dgm:prSet custT="1"/>
      <dgm:spPr>
        <a:solidFill>
          <a:schemeClr val="bg2"/>
        </a:solidFill>
      </dgm:spPr>
      <dgm:t>
        <a:bodyPr/>
        <a:lstStyle/>
        <a:p>
          <a:r>
            <a:rPr lang="es-CO" sz="1400" dirty="0"/>
            <a:t>Leche y productos lácteos. </a:t>
          </a:r>
        </a:p>
      </dgm:t>
    </dgm:pt>
    <dgm:pt modelId="{843BABCE-1A2C-4D3A-B645-761C83E980BA}" type="parTrans" cxnId="{674F7F7F-9362-4D89-A6C5-9B524689CF56}">
      <dgm:prSet/>
      <dgm:spPr/>
      <dgm:t>
        <a:bodyPr/>
        <a:lstStyle/>
        <a:p>
          <a:endParaRPr lang="es-CO"/>
        </a:p>
      </dgm:t>
    </dgm:pt>
    <dgm:pt modelId="{C66EBE64-8DB3-43CB-A74A-7F74456B3A55}" type="sibTrans" cxnId="{674F7F7F-9362-4D89-A6C5-9B524689CF56}">
      <dgm:prSet/>
      <dgm:spPr/>
      <dgm:t>
        <a:bodyPr/>
        <a:lstStyle/>
        <a:p>
          <a:endParaRPr lang="es-CO"/>
        </a:p>
      </dgm:t>
    </dgm:pt>
    <dgm:pt modelId="{ED0A834A-FCD5-4105-8D13-A4F1FD8A2A5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CO" sz="1400" dirty="0"/>
            <a:t>Carnes, huevos, leguminosas secas, frutos secos y semillas. </a:t>
          </a:r>
        </a:p>
      </dgm:t>
    </dgm:pt>
    <dgm:pt modelId="{C695CDB1-69D3-43CD-A6AB-A42B9DCDD789}" type="parTrans" cxnId="{679317B8-5E55-4828-8198-3C023CBB4AEC}">
      <dgm:prSet/>
      <dgm:spPr/>
      <dgm:t>
        <a:bodyPr/>
        <a:lstStyle/>
        <a:p>
          <a:endParaRPr lang="es-CO"/>
        </a:p>
      </dgm:t>
    </dgm:pt>
    <dgm:pt modelId="{E44656C7-F667-4B00-A180-BFA11D20264F}" type="sibTrans" cxnId="{679317B8-5E55-4828-8198-3C023CBB4AEC}">
      <dgm:prSet/>
      <dgm:spPr/>
      <dgm:t>
        <a:bodyPr/>
        <a:lstStyle/>
        <a:p>
          <a:endParaRPr lang="es-CO"/>
        </a:p>
      </dgm:t>
    </dgm:pt>
    <dgm:pt modelId="{00CB71AF-7976-4AEA-A5D8-6E1785774285}" type="pres">
      <dgm:prSet presAssocID="{BF79D42E-4453-4E1D-BF20-1B0CFE9F24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7928FF-6FAE-4580-9573-CAB990D21A85}" type="pres">
      <dgm:prSet presAssocID="{01CDB73D-54F7-42C2-BEEC-CB8AA19C49E9}" presName="centerShape" presStyleLbl="node0" presStyleIdx="0" presStyleCnt="1" custScaleX="247363" custScaleY="297725"/>
      <dgm:spPr/>
    </dgm:pt>
    <dgm:pt modelId="{945EC57C-D90C-4391-A9A3-72EDFF3F102F}" type="pres">
      <dgm:prSet presAssocID="{58AA3DA4-0A90-4F5A-BCC5-1E7E5D9EB92C}" presName="parTrans" presStyleLbl="sibTrans2D1" presStyleIdx="0" presStyleCnt="6"/>
      <dgm:spPr/>
    </dgm:pt>
    <dgm:pt modelId="{E4BB567F-3DD3-47F4-AFB1-9E3379C220CC}" type="pres">
      <dgm:prSet presAssocID="{58AA3DA4-0A90-4F5A-BCC5-1E7E5D9EB92C}" presName="connectorText" presStyleLbl="sibTrans2D1" presStyleIdx="0" presStyleCnt="6"/>
      <dgm:spPr/>
    </dgm:pt>
    <dgm:pt modelId="{9FC73B83-2909-486D-A915-AA4E27636BD3}" type="pres">
      <dgm:prSet presAssocID="{4D84ECFC-18E1-4C75-985B-B3FFDBD831FD}" presName="node" presStyleLbl="node1" presStyleIdx="0" presStyleCnt="6" custScaleX="158372" custScaleY="88804" custRadScaleRad="118054" custRadScaleInc="1649">
        <dgm:presLayoutVars>
          <dgm:bulletEnabled val="1"/>
        </dgm:presLayoutVars>
      </dgm:prSet>
      <dgm:spPr/>
    </dgm:pt>
    <dgm:pt modelId="{6CF71550-6416-4A85-83FF-2CCE04D5A7D4}" type="pres">
      <dgm:prSet presAssocID="{4C0CFC81-FB83-4E05-A4C8-646BAAB63C73}" presName="parTrans" presStyleLbl="sibTrans2D1" presStyleIdx="1" presStyleCnt="6"/>
      <dgm:spPr/>
    </dgm:pt>
    <dgm:pt modelId="{54A109B2-2132-47B9-85B9-8B3B4B9F3B99}" type="pres">
      <dgm:prSet presAssocID="{4C0CFC81-FB83-4E05-A4C8-646BAAB63C73}" presName="connectorText" presStyleLbl="sibTrans2D1" presStyleIdx="1" presStyleCnt="6"/>
      <dgm:spPr/>
    </dgm:pt>
    <dgm:pt modelId="{3E1347D9-DA66-4F6F-97BC-C118ABD89069}" type="pres">
      <dgm:prSet presAssocID="{C7423467-C1A4-4BA3-9839-BD1B22F6D014}" presName="node" presStyleLbl="node1" presStyleIdx="1" presStyleCnt="6" custScaleX="176024" custScaleY="151031" custRadScaleRad="127134" custRadScaleInc="36748">
        <dgm:presLayoutVars>
          <dgm:bulletEnabled val="1"/>
        </dgm:presLayoutVars>
      </dgm:prSet>
      <dgm:spPr/>
    </dgm:pt>
    <dgm:pt modelId="{1A26DA03-0CA0-446C-9450-E5D1E9B6D213}" type="pres">
      <dgm:prSet presAssocID="{F47B552F-088B-4D04-B7F6-CD3200B7C533}" presName="parTrans" presStyleLbl="sibTrans2D1" presStyleIdx="2" presStyleCnt="6"/>
      <dgm:spPr/>
    </dgm:pt>
    <dgm:pt modelId="{CE94057A-3FB4-4208-A12E-7D67203D7E56}" type="pres">
      <dgm:prSet presAssocID="{F47B552F-088B-4D04-B7F6-CD3200B7C533}" presName="connectorText" presStyleLbl="sibTrans2D1" presStyleIdx="2" presStyleCnt="6"/>
      <dgm:spPr/>
    </dgm:pt>
    <dgm:pt modelId="{EB06B291-660F-43B6-9DE3-D242EDEA2831}" type="pres">
      <dgm:prSet presAssocID="{DE82783C-7703-456B-9494-3461FE4E887A}" presName="node" presStyleLbl="node1" presStyleIdx="2" presStyleCnt="6" custScaleX="79461" custScaleY="68915">
        <dgm:presLayoutVars>
          <dgm:bulletEnabled val="1"/>
        </dgm:presLayoutVars>
      </dgm:prSet>
      <dgm:spPr/>
    </dgm:pt>
    <dgm:pt modelId="{463D5D3B-CDF6-4A44-90CB-2757599200AF}" type="pres">
      <dgm:prSet presAssocID="{85EE721F-A876-4DAE-ABBC-2E7739DC0573}" presName="parTrans" presStyleLbl="sibTrans2D1" presStyleIdx="3" presStyleCnt="6"/>
      <dgm:spPr/>
    </dgm:pt>
    <dgm:pt modelId="{537C2611-AB67-457A-9C8E-8AC8C72B7557}" type="pres">
      <dgm:prSet presAssocID="{85EE721F-A876-4DAE-ABBC-2E7739DC0573}" presName="connectorText" presStyleLbl="sibTrans2D1" presStyleIdx="3" presStyleCnt="6"/>
      <dgm:spPr/>
    </dgm:pt>
    <dgm:pt modelId="{20852453-3808-4CF9-98A8-76A183804463}" type="pres">
      <dgm:prSet presAssocID="{DF7C9206-D9B4-4436-BC28-C02A1ABF4BF4}" presName="node" presStyleLbl="node1" presStyleIdx="3" presStyleCnt="6" custScaleX="97930" custScaleY="77061" custRadScaleRad="106113" custRadScaleInc="0">
        <dgm:presLayoutVars>
          <dgm:bulletEnabled val="1"/>
        </dgm:presLayoutVars>
      </dgm:prSet>
      <dgm:spPr/>
    </dgm:pt>
    <dgm:pt modelId="{A693D7A0-F977-402F-8A39-8C136FBCB2AC}" type="pres">
      <dgm:prSet presAssocID="{843BABCE-1A2C-4D3A-B645-761C83E980BA}" presName="parTrans" presStyleLbl="sibTrans2D1" presStyleIdx="4" presStyleCnt="6"/>
      <dgm:spPr/>
    </dgm:pt>
    <dgm:pt modelId="{30223209-9E3A-43D1-8F56-111C197299F3}" type="pres">
      <dgm:prSet presAssocID="{843BABCE-1A2C-4D3A-B645-761C83E980BA}" presName="connectorText" presStyleLbl="sibTrans2D1" presStyleIdx="4" presStyleCnt="6"/>
      <dgm:spPr/>
    </dgm:pt>
    <dgm:pt modelId="{D4AAF737-FA69-4D9D-93F4-E8CA221BD3FC}" type="pres">
      <dgm:prSet presAssocID="{BD69EB6F-AB6D-4AA3-925A-964E902DE62B}" presName="node" presStyleLbl="node1" presStyleIdx="4" presStyleCnt="6" custScaleX="172142" custScaleY="155079" custRadScaleRad="132218" custRadScaleInc="6415">
        <dgm:presLayoutVars>
          <dgm:bulletEnabled val="1"/>
        </dgm:presLayoutVars>
      </dgm:prSet>
      <dgm:spPr/>
    </dgm:pt>
    <dgm:pt modelId="{051F0E02-57D3-4C54-9161-CB79661114D1}" type="pres">
      <dgm:prSet presAssocID="{C695CDB1-69D3-43CD-A6AB-A42B9DCDD789}" presName="parTrans" presStyleLbl="sibTrans2D1" presStyleIdx="5" presStyleCnt="6"/>
      <dgm:spPr/>
    </dgm:pt>
    <dgm:pt modelId="{056B9555-69C3-4DFB-BAA2-25C4B0A0CC75}" type="pres">
      <dgm:prSet presAssocID="{C695CDB1-69D3-43CD-A6AB-A42B9DCDD789}" presName="connectorText" presStyleLbl="sibTrans2D1" presStyleIdx="5" presStyleCnt="6"/>
      <dgm:spPr/>
    </dgm:pt>
    <dgm:pt modelId="{A52C12E2-C3EE-47EA-B991-1231526708F1}" type="pres">
      <dgm:prSet presAssocID="{ED0A834A-FCD5-4105-8D13-A4F1FD8A2A57}" presName="node" presStyleLbl="node1" presStyleIdx="5" presStyleCnt="6" custScaleX="178844" custScaleY="160917" custRadScaleRad="124015" custRadScaleInc="-22662">
        <dgm:presLayoutVars>
          <dgm:bulletEnabled val="1"/>
        </dgm:presLayoutVars>
      </dgm:prSet>
      <dgm:spPr/>
    </dgm:pt>
  </dgm:ptLst>
  <dgm:cxnLst>
    <dgm:cxn modelId="{7C74DB05-7AB4-4681-9DC8-2F432BB447D8}" type="presOf" srcId="{BF79D42E-4453-4E1D-BF20-1B0CFE9F24E9}" destId="{00CB71AF-7976-4AEA-A5D8-6E1785774285}" srcOrd="0" destOrd="0" presId="urn:microsoft.com/office/officeart/2005/8/layout/radial5"/>
    <dgm:cxn modelId="{46ECFF13-CB24-485D-9D79-72520AC7ACF7}" type="presOf" srcId="{C695CDB1-69D3-43CD-A6AB-A42B9DCDD789}" destId="{056B9555-69C3-4DFB-BAA2-25C4B0A0CC75}" srcOrd="1" destOrd="0" presId="urn:microsoft.com/office/officeart/2005/8/layout/radial5"/>
    <dgm:cxn modelId="{98F06C16-3D47-42F6-A2DA-0C22A7DEE331}" srcId="{01CDB73D-54F7-42C2-BEEC-CB8AA19C49E9}" destId="{4D84ECFC-18E1-4C75-985B-B3FFDBD831FD}" srcOrd="0" destOrd="0" parTransId="{58AA3DA4-0A90-4F5A-BCC5-1E7E5D9EB92C}" sibTransId="{A41E6FE4-DCB5-4096-B31A-508469264506}"/>
    <dgm:cxn modelId="{7477A720-846B-435C-BA1F-6F2345967E97}" type="presOf" srcId="{85EE721F-A876-4DAE-ABBC-2E7739DC0573}" destId="{463D5D3B-CDF6-4A44-90CB-2757599200AF}" srcOrd="0" destOrd="0" presId="urn:microsoft.com/office/officeart/2005/8/layout/radial5"/>
    <dgm:cxn modelId="{8DF6B224-0BD6-497D-9ABA-C4751B6A4E3B}" type="presOf" srcId="{ED0A834A-FCD5-4105-8D13-A4F1FD8A2A57}" destId="{A52C12E2-C3EE-47EA-B991-1231526708F1}" srcOrd="0" destOrd="0" presId="urn:microsoft.com/office/officeart/2005/8/layout/radial5"/>
    <dgm:cxn modelId="{150C8E2E-26EA-48DE-ABBB-95AE992E9879}" type="presOf" srcId="{01CDB73D-54F7-42C2-BEEC-CB8AA19C49E9}" destId="{C37928FF-6FAE-4580-9573-CAB990D21A85}" srcOrd="0" destOrd="0" presId="urn:microsoft.com/office/officeart/2005/8/layout/radial5"/>
    <dgm:cxn modelId="{07B0CB5C-7924-4716-89A0-1100AE820966}" type="presOf" srcId="{4C0CFC81-FB83-4E05-A4C8-646BAAB63C73}" destId="{6CF71550-6416-4A85-83FF-2CCE04D5A7D4}" srcOrd="0" destOrd="0" presId="urn:microsoft.com/office/officeart/2005/8/layout/radial5"/>
    <dgm:cxn modelId="{C7310344-06A7-4BF1-8AC2-CCCEA3CB6FE7}" type="presOf" srcId="{85EE721F-A876-4DAE-ABBC-2E7739DC0573}" destId="{537C2611-AB67-457A-9C8E-8AC8C72B7557}" srcOrd="1" destOrd="0" presId="urn:microsoft.com/office/officeart/2005/8/layout/radial5"/>
    <dgm:cxn modelId="{57F5A844-2E3D-4C59-BA75-BDC24F3AE467}" srcId="{BF79D42E-4453-4E1D-BF20-1B0CFE9F24E9}" destId="{01CDB73D-54F7-42C2-BEEC-CB8AA19C49E9}" srcOrd="0" destOrd="0" parTransId="{3B6EE5EF-9429-442B-BAF5-A740B9840E9E}" sibTransId="{41EEC02C-F52D-41D0-A23A-B4320F3A7BEE}"/>
    <dgm:cxn modelId="{C4CEC264-6BD1-4A48-B1B5-D976B0568DFB}" type="presOf" srcId="{C695CDB1-69D3-43CD-A6AB-A42B9DCDD789}" destId="{051F0E02-57D3-4C54-9161-CB79661114D1}" srcOrd="0" destOrd="0" presId="urn:microsoft.com/office/officeart/2005/8/layout/radial5"/>
    <dgm:cxn modelId="{92A85845-4AE0-4975-B6EA-71C20E945245}" type="presOf" srcId="{843BABCE-1A2C-4D3A-B645-761C83E980BA}" destId="{A693D7A0-F977-402F-8A39-8C136FBCB2AC}" srcOrd="0" destOrd="0" presId="urn:microsoft.com/office/officeart/2005/8/layout/radial5"/>
    <dgm:cxn modelId="{2AB68D69-8DB9-42D3-A5B3-717FDEB50ED8}" type="presOf" srcId="{F47B552F-088B-4D04-B7F6-CD3200B7C533}" destId="{1A26DA03-0CA0-446C-9450-E5D1E9B6D213}" srcOrd="0" destOrd="0" presId="urn:microsoft.com/office/officeart/2005/8/layout/radial5"/>
    <dgm:cxn modelId="{841F034A-A3F4-4CC8-9F73-C7A623CA40E0}" type="presOf" srcId="{BD69EB6F-AB6D-4AA3-925A-964E902DE62B}" destId="{D4AAF737-FA69-4D9D-93F4-E8CA221BD3FC}" srcOrd="0" destOrd="0" presId="urn:microsoft.com/office/officeart/2005/8/layout/radial5"/>
    <dgm:cxn modelId="{3C200E6A-1655-4978-A515-BA42431668A5}" srcId="{01CDB73D-54F7-42C2-BEEC-CB8AA19C49E9}" destId="{DE82783C-7703-456B-9494-3461FE4E887A}" srcOrd="2" destOrd="0" parTransId="{F47B552F-088B-4D04-B7F6-CD3200B7C533}" sibTransId="{FEAD2D3B-D390-415C-8F13-50D4CDD90EE6}"/>
    <dgm:cxn modelId="{15530055-2343-4C41-9D6A-50937AA42C52}" type="presOf" srcId="{4C0CFC81-FB83-4E05-A4C8-646BAAB63C73}" destId="{54A109B2-2132-47B9-85B9-8B3B4B9F3B99}" srcOrd="1" destOrd="0" presId="urn:microsoft.com/office/officeart/2005/8/layout/radial5"/>
    <dgm:cxn modelId="{34881576-D224-4BE7-B92D-5AFF1BC7F715}" type="presOf" srcId="{4D84ECFC-18E1-4C75-985B-B3FFDBD831FD}" destId="{9FC73B83-2909-486D-A915-AA4E27636BD3}" srcOrd="0" destOrd="0" presId="urn:microsoft.com/office/officeart/2005/8/layout/radial5"/>
    <dgm:cxn modelId="{674F7F7F-9362-4D89-A6C5-9B524689CF56}" srcId="{01CDB73D-54F7-42C2-BEEC-CB8AA19C49E9}" destId="{BD69EB6F-AB6D-4AA3-925A-964E902DE62B}" srcOrd="4" destOrd="0" parTransId="{843BABCE-1A2C-4D3A-B645-761C83E980BA}" sibTransId="{C66EBE64-8DB3-43CB-A74A-7F74456B3A55}"/>
    <dgm:cxn modelId="{3D9F0B83-4B14-4B06-BEA2-A7505A374E8E}" type="presOf" srcId="{DE82783C-7703-456B-9494-3461FE4E887A}" destId="{EB06B291-660F-43B6-9DE3-D242EDEA2831}" srcOrd="0" destOrd="0" presId="urn:microsoft.com/office/officeart/2005/8/layout/radial5"/>
    <dgm:cxn modelId="{B44A108B-CDDE-4DA7-8C84-DC00C0DB3E9F}" srcId="{01CDB73D-54F7-42C2-BEEC-CB8AA19C49E9}" destId="{C7423467-C1A4-4BA3-9839-BD1B22F6D014}" srcOrd="1" destOrd="0" parTransId="{4C0CFC81-FB83-4E05-A4C8-646BAAB63C73}" sibTransId="{050BD4C4-439D-48AD-A177-3A8515F1FAA2}"/>
    <dgm:cxn modelId="{1DED3E9D-7292-44B5-8BB5-F3E24D84E225}" srcId="{01CDB73D-54F7-42C2-BEEC-CB8AA19C49E9}" destId="{DF7C9206-D9B4-4436-BC28-C02A1ABF4BF4}" srcOrd="3" destOrd="0" parTransId="{85EE721F-A876-4DAE-ABBC-2E7739DC0573}" sibTransId="{1A11D82B-D3EE-4640-AC2A-90138DDBE7F9}"/>
    <dgm:cxn modelId="{1E751EA4-6E67-46A5-99F1-33DD329FD4F7}" type="presOf" srcId="{C7423467-C1A4-4BA3-9839-BD1B22F6D014}" destId="{3E1347D9-DA66-4F6F-97BC-C118ABD89069}" srcOrd="0" destOrd="0" presId="urn:microsoft.com/office/officeart/2005/8/layout/radial5"/>
    <dgm:cxn modelId="{5BF662B3-99B5-4827-80E8-ECB0BAB9D2B4}" type="presOf" srcId="{F47B552F-088B-4D04-B7F6-CD3200B7C533}" destId="{CE94057A-3FB4-4208-A12E-7D67203D7E56}" srcOrd="1" destOrd="0" presId="urn:microsoft.com/office/officeart/2005/8/layout/radial5"/>
    <dgm:cxn modelId="{679317B8-5E55-4828-8198-3C023CBB4AEC}" srcId="{01CDB73D-54F7-42C2-BEEC-CB8AA19C49E9}" destId="{ED0A834A-FCD5-4105-8D13-A4F1FD8A2A57}" srcOrd="5" destOrd="0" parTransId="{C695CDB1-69D3-43CD-A6AB-A42B9DCDD789}" sibTransId="{E44656C7-F667-4B00-A180-BFA11D20264F}"/>
    <dgm:cxn modelId="{464A7DC0-5A2D-4047-8F0F-82D16FECF987}" type="presOf" srcId="{843BABCE-1A2C-4D3A-B645-761C83E980BA}" destId="{30223209-9E3A-43D1-8F56-111C197299F3}" srcOrd="1" destOrd="0" presId="urn:microsoft.com/office/officeart/2005/8/layout/radial5"/>
    <dgm:cxn modelId="{6D3931CD-0724-4723-9BF1-D17711ABD18D}" type="presOf" srcId="{DF7C9206-D9B4-4436-BC28-C02A1ABF4BF4}" destId="{20852453-3808-4CF9-98A8-76A183804463}" srcOrd="0" destOrd="0" presId="urn:microsoft.com/office/officeart/2005/8/layout/radial5"/>
    <dgm:cxn modelId="{30F082CD-1F03-47AB-90DD-2169828E8420}" type="presOf" srcId="{58AA3DA4-0A90-4F5A-BCC5-1E7E5D9EB92C}" destId="{945EC57C-D90C-4391-A9A3-72EDFF3F102F}" srcOrd="0" destOrd="0" presId="urn:microsoft.com/office/officeart/2005/8/layout/radial5"/>
    <dgm:cxn modelId="{50CE1BF7-8742-4935-8986-F57720B46DF3}" type="presOf" srcId="{58AA3DA4-0A90-4F5A-BCC5-1E7E5D9EB92C}" destId="{E4BB567F-3DD3-47F4-AFB1-9E3379C220CC}" srcOrd="1" destOrd="0" presId="urn:microsoft.com/office/officeart/2005/8/layout/radial5"/>
    <dgm:cxn modelId="{D73719B0-38DC-457D-A56B-8C5221AD19EE}" type="presParOf" srcId="{00CB71AF-7976-4AEA-A5D8-6E1785774285}" destId="{C37928FF-6FAE-4580-9573-CAB990D21A85}" srcOrd="0" destOrd="0" presId="urn:microsoft.com/office/officeart/2005/8/layout/radial5"/>
    <dgm:cxn modelId="{E88F2531-DD67-4E89-9CA0-01694E5D8AD9}" type="presParOf" srcId="{00CB71AF-7976-4AEA-A5D8-6E1785774285}" destId="{945EC57C-D90C-4391-A9A3-72EDFF3F102F}" srcOrd="1" destOrd="0" presId="urn:microsoft.com/office/officeart/2005/8/layout/radial5"/>
    <dgm:cxn modelId="{2B59DD12-AABD-4F55-8EE2-407815181791}" type="presParOf" srcId="{945EC57C-D90C-4391-A9A3-72EDFF3F102F}" destId="{E4BB567F-3DD3-47F4-AFB1-9E3379C220CC}" srcOrd="0" destOrd="0" presId="urn:microsoft.com/office/officeart/2005/8/layout/radial5"/>
    <dgm:cxn modelId="{48CEB021-4FF2-42BB-AC08-EAA473B8B6FE}" type="presParOf" srcId="{00CB71AF-7976-4AEA-A5D8-6E1785774285}" destId="{9FC73B83-2909-486D-A915-AA4E27636BD3}" srcOrd="2" destOrd="0" presId="urn:microsoft.com/office/officeart/2005/8/layout/radial5"/>
    <dgm:cxn modelId="{E1ADFB61-9125-441A-BACF-6CAE34498A4B}" type="presParOf" srcId="{00CB71AF-7976-4AEA-A5D8-6E1785774285}" destId="{6CF71550-6416-4A85-83FF-2CCE04D5A7D4}" srcOrd="3" destOrd="0" presId="urn:microsoft.com/office/officeart/2005/8/layout/radial5"/>
    <dgm:cxn modelId="{B0930FA7-BDC9-4B9C-944B-FF6E0E0C9536}" type="presParOf" srcId="{6CF71550-6416-4A85-83FF-2CCE04D5A7D4}" destId="{54A109B2-2132-47B9-85B9-8B3B4B9F3B99}" srcOrd="0" destOrd="0" presId="urn:microsoft.com/office/officeart/2005/8/layout/radial5"/>
    <dgm:cxn modelId="{B029F3EE-519E-41B4-B6C3-561F6687C3BC}" type="presParOf" srcId="{00CB71AF-7976-4AEA-A5D8-6E1785774285}" destId="{3E1347D9-DA66-4F6F-97BC-C118ABD89069}" srcOrd="4" destOrd="0" presId="urn:microsoft.com/office/officeart/2005/8/layout/radial5"/>
    <dgm:cxn modelId="{A123D06F-DCAC-4FAC-9239-30FDA5321DA0}" type="presParOf" srcId="{00CB71AF-7976-4AEA-A5D8-6E1785774285}" destId="{1A26DA03-0CA0-446C-9450-E5D1E9B6D213}" srcOrd="5" destOrd="0" presId="urn:microsoft.com/office/officeart/2005/8/layout/radial5"/>
    <dgm:cxn modelId="{753C04A2-AE31-454D-984F-93F54E0A7B6E}" type="presParOf" srcId="{1A26DA03-0CA0-446C-9450-E5D1E9B6D213}" destId="{CE94057A-3FB4-4208-A12E-7D67203D7E56}" srcOrd="0" destOrd="0" presId="urn:microsoft.com/office/officeart/2005/8/layout/radial5"/>
    <dgm:cxn modelId="{EC870AC8-9118-45EE-8C44-BD5BAB8272A5}" type="presParOf" srcId="{00CB71AF-7976-4AEA-A5D8-6E1785774285}" destId="{EB06B291-660F-43B6-9DE3-D242EDEA2831}" srcOrd="6" destOrd="0" presId="urn:microsoft.com/office/officeart/2005/8/layout/radial5"/>
    <dgm:cxn modelId="{550B15A1-C410-42B0-A521-5E2C21D9A242}" type="presParOf" srcId="{00CB71AF-7976-4AEA-A5D8-6E1785774285}" destId="{463D5D3B-CDF6-4A44-90CB-2757599200AF}" srcOrd="7" destOrd="0" presId="urn:microsoft.com/office/officeart/2005/8/layout/radial5"/>
    <dgm:cxn modelId="{763F25CF-72AB-4F29-AECC-34C95A51AFCE}" type="presParOf" srcId="{463D5D3B-CDF6-4A44-90CB-2757599200AF}" destId="{537C2611-AB67-457A-9C8E-8AC8C72B7557}" srcOrd="0" destOrd="0" presId="urn:microsoft.com/office/officeart/2005/8/layout/radial5"/>
    <dgm:cxn modelId="{91C3D68D-75B0-4E65-9CAE-3DF408485266}" type="presParOf" srcId="{00CB71AF-7976-4AEA-A5D8-6E1785774285}" destId="{20852453-3808-4CF9-98A8-76A183804463}" srcOrd="8" destOrd="0" presId="urn:microsoft.com/office/officeart/2005/8/layout/radial5"/>
    <dgm:cxn modelId="{671F165F-C1C5-4E87-873D-4C0B4DF9B968}" type="presParOf" srcId="{00CB71AF-7976-4AEA-A5D8-6E1785774285}" destId="{A693D7A0-F977-402F-8A39-8C136FBCB2AC}" srcOrd="9" destOrd="0" presId="urn:microsoft.com/office/officeart/2005/8/layout/radial5"/>
    <dgm:cxn modelId="{72A1BD40-22FE-4589-8F01-067665B69967}" type="presParOf" srcId="{A693D7A0-F977-402F-8A39-8C136FBCB2AC}" destId="{30223209-9E3A-43D1-8F56-111C197299F3}" srcOrd="0" destOrd="0" presId="urn:microsoft.com/office/officeart/2005/8/layout/radial5"/>
    <dgm:cxn modelId="{A6FAB35E-2507-4060-AF7D-CE3EB62D4F2D}" type="presParOf" srcId="{00CB71AF-7976-4AEA-A5D8-6E1785774285}" destId="{D4AAF737-FA69-4D9D-93F4-E8CA221BD3FC}" srcOrd="10" destOrd="0" presId="urn:microsoft.com/office/officeart/2005/8/layout/radial5"/>
    <dgm:cxn modelId="{BE6948E1-C656-41F0-9C63-CE5874ABE4AE}" type="presParOf" srcId="{00CB71AF-7976-4AEA-A5D8-6E1785774285}" destId="{051F0E02-57D3-4C54-9161-CB79661114D1}" srcOrd="11" destOrd="0" presId="urn:microsoft.com/office/officeart/2005/8/layout/radial5"/>
    <dgm:cxn modelId="{B5B0F82A-D756-4E0D-950A-8FDA122EB646}" type="presParOf" srcId="{051F0E02-57D3-4C54-9161-CB79661114D1}" destId="{056B9555-69C3-4DFB-BAA2-25C4B0A0CC75}" srcOrd="0" destOrd="0" presId="urn:microsoft.com/office/officeart/2005/8/layout/radial5"/>
    <dgm:cxn modelId="{F3E8B8D4-EFE0-4DBC-80C7-FC3540BDC52B}" type="presParOf" srcId="{00CB71AF-7976-4AEA-A5D8-6E1785774285}" destId="{A52C12E2-C3EE-47EA-B991-1231526708F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5D2910-AFB2-4CE0-BFF0-FAB86B306DB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11A8AF9-EE1B-4664-858C-758414D39132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</a:rPr>
            <a:t>Es fundamental brindar una oportunidad para recuperar la comida ancestral, aliñarla con alimentos saludables y naturales, y contribuir al rescate de la cocina tradicional como patrimonio.</a:t>
          </a:r>
        </a:p>
      </dgm:t>
    </dgm:pt>
    <dgm:pt modelId="{A922A0C5-07A4-4D53-9B45-C2145B8EF2E7}" type="parTrans" cxnId="{B4168909-D82E-4C71-91B6-68FF3E80F967}">
      <dgm:prSet/>
      <dgm:spPr/>
      <dgm:t>
        <a:bodyPr/>
        <a:lstStyle/>
        <a:p>
          <a:endParaRPr lang="es-CO"/>
        </a:p>
      </dgm:t>
    </dgm:pt>
    <dgm:pt modelId="{CCA94F79-E300-4FDE-BA95-15288BAB2532}" type="sibTrans" cxnId="{B4168909-D82E-4C71-91B6-68FF3E80F967}">
      <dgm:prSet/>
      <dgm:spPr/>
      <dgm:t>
        <a:bodyPr/>
        <a:lstStyle/>
        <a:p>
          <a:endParaRPr lang="es-CO"/>
        </a:p>
      </dgm:t>
    </dgm:pt>
    <dgm:pt modelId="{F67CD056-5A66-41DB-A780-0D5DF6DF888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sz="1600" dirty="0">
              <a:solidFill>
                <a:schemeClr val="tx1"/>
              </a:solidFill>
            </a:rPr>
            <a:t>La mezcla de olores, colores y sabores de la cocina colombiana da cuenta de las raíces históricas y culturales de la Nación</a:t>
          </a:r>
        </a:p>
      </dgm:t>
    </dgm:pt>
    <dgm:pt modelId="{25E610EA-285C-4138-A1F0-DB73693F3D7D}" type="parTrans" cxnId="{D521EF99-B45E-49B1-81D2-B8C9DD3C5962}">
      <dgm:prSet/>
      <dgm:spPr/>
      <dgm:t>
        <a:bodyPr/>
        <a:lstStyle/>
        <a:p>
          <a:endParaRPr lang="es-CO"/>
        </a:p>
      </dgm:t>
    </dgm:pt>
    <dgm:pt modelId="{51E06EDF-3A05-4993-AE19-E59523FA4D7A}" type="sibTrans" cxnId="{D521EF99-B45E-49B1-81D2-B8C9DD3C5962}">
      <dgm:prSet/>
      <dgm:spPr/>
      <dgm:t>
        <a:bodyPr/>
        <a:lstStyle/>
        <a:p>
          <a:endParaRPr lang="es-CO"/>
        </a:p>
      </dgm:t>
    </dgm:pt>
    <dgm:pt modelId="{E263A251-4834-4630-9251-C7AD63AC986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</a:rPr>
            <a:t>Cada región presenta características físicas, sociales, culturales, y económicas propias, construida a través del tiempo, asociada a la producción, preparación y consumo cotidiano de alimentos.</a:t>
          </a:r>
        </a:p>
      </dgm:t>
    </dgm:pt>
    <dgm:pt modelId="{48050628-9D21-4DC6-96FA-0039A80167F8}" type="parTrans" cxnId="{4A0ED711-45AF-46DE-828E-85AA8E5CB127}">
      <dgm:prSet/>
      <dgm:spPr/>
      <dgm:t>
        <a:bodyPr/>
        <a:lstStyle/>
        <a:p>
          <a:endParaRPr lang="es-CO"/>
        </a:p>
      </dgm:t>
    </dgm:pt>
    <dgm:pt modelId="{FADB7A07-80CA-4B6F-A72F-1F013AABB3E9}" type="sibTrans" cxnId="{4A0ED711-45AF-46DE-828E-85AA8E5CB127}">
      <dgm:prSet/>
      <dgm:spPr/>
      <dgm:t>
        <a:bodyPr/>
        <a:lstStyle/>
        <a:p>
          <a:endParaRPr lang="es-CO"/>
        </a:p>
      </dgm:t>
    </dgm:pt>
    <dgm:pt modelId="{B15A9492-B858-455D-AFF6-B0273A17B512}" type="pres">
      <dgm:prSet presAssocID="{2C5D2910-AFB2-4CE0-BFF0-FAB86B306DB3}" presName="compositeShape" presStyleCnt="0">
        <dgm:presLayoutVars>
          <dgm:chMax val="7"/>
          <dgm:dir/>
          <dgm:resizeHandles val="exact"/>
        </dgm:presLayoutVars>
      </dgm:prSet>
      <dgm:spPr/>
    </dgm:pt>
    <dgm:pt modelId="{6377A70C-60E3-4D80-A5EA-FA8568FB6DF9}" type="pres">
      <dgm:prSet presAssocID="{2C5D2910-AFB2-4CE0-BFF0-FAB86B306DB3}" presName="wedge1" presStyleLbl="node1" presStyleIdx="0" presStyleCnt="3" custLinFactNeighborX="-215" custLinFactNeighborY="-646"/>
      <dgm:spPr/>
    </dgm:pt>
    <dgm:pt modelId="{CAAF4154-0C4C-4891-9E5F-9954FAD42047}" type="pres">
      <dgm:prSet presAssocID="{2C5D2910-AFB2-4CE0-BFF0-FAB86B306DB3}" presName="dummy1a" presStyleCnt="0"/>
      <dgm:spPr/>
    </dgm:pt>
    <dgm:pt modelId="{C1834137-25A7-44A0-99B3-6C4C25D6656C}" type="pres">
      <dgm:prSet presAssocID="{2C5D2910-AFB2-4CE0-BFF0-FAB86B306DB3}" presName="dummy1b" presStyleCnt="0"/>
      <dgm:spPr/>
    </dgm:pt>
    <dgm:pt modelId="{4FD32A5C-7C18-4CAD-913A-500F9B1E04CF}" type="pres">
      <dgm:prSet presAssocID="{2C5D2910-AFB2-4CE0-BFF0-FAB86B306DB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DB5310-352C-403B-AF74-43B5EAED1B63}" type="pres">
      <dgm:prSet presAssocID="{2C5D2910-AFB2-4CE0-BFF0-FAB86B306DB3}" presName="wedge2" presStyleLbl="node1" presStyleIdx="1" presStyleCnt="3"/>
      <dgm:spPr/>
    </dgm:pt>
    <dgm:pt modelId="{31D75BD8-BE96-4298-A4DB-D2529055F190}" type="pres">
      <dgm:prSet presAssocID="{2C5D2910-AFB2-4CE0-BFF0-FAB86B306DB3}" presName="dummy2a" presStyleCnt="0"/>
      <dgm:spPr/>
    </dgm:pt>
    <dgm:pt modelId="{833BB065-35E2-45BF-90BE-57E824F35E51}" type="pres">
      <dgm:prSet presAssocID="{2C5D2910-AFB2-4CE0-BFF0-FAB86B306DB3}" presName="dummy2b" presStyleCnt="0"/>
      <dgm:spPr/>
    </dgm:pt>
    <dgm:pt modelId="{F8E513F0-696C-46D8-AAF1-DE7CBDA4C9F4}" type="pres">
      <dgm:prSet presAssocID="{2C5D2910-AFB2-4CE0-BFF0-FAB86B306DB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FB5EC06-A325-48FD-911D-071A52515038}" type="pres">
      <dgm:prSet presAssocID="{2C5D2910-AFB2-4CE0-BFF0-FAB86B306DB3}" presName="wedge3" presStyleLbl="node1" presStyleIdx="2" presStyleCnt="3"/>
      <dgm:spPr/>
    </dgm:pt>
    <dgm:pt modelId="{51F947EB-2107-493A-A472-C33D5AC7223C}" type="pres">
      <dgm:prSet presAssocID="{2C5D2910-AFB2-4CE0-BFF0-FAB86B306DB3}" presName="dummy3a" presStyleCnt="0"/>
      <dgm:spPr/>
    </dgm:pt>
    <dgm:pt modelId="{105A7BEB-36B0-405E-9D79-403140601FF1}" type="pres">
      <dgm:prSet presAssocID="{2C5D2910-AFB2-4CE0-BFF0-FAB86B306DB3}" presName="dummy3b" presStyleCnt="0"/>
      <dgm:spPr/>
    </dgm:pt>
    <dgm:pt modelId="{3CABD3B3-64E3-4DB0-A94B-488A031E5F20}" type="pres">
      <dgm:prSet presAssocID="{2C5D2910-AFB2-4CE0-BFF0-FAB86B306DB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6C3D62-BE0D-454E-A685-39AA495FC5DB}" type="pres">
      <dgm:prSet presAssocID="{CCA94F79-E300-4FDE-BA95-15288BAB2532}" presName="arrowWedge1" presStyleLbl="fgSibTrans2D1" presStyleIdx="0" presStyleCnt="3" custLinFactNeighborX="994" custLinFactNeighborY="-1732"/>
      <dgm:spPr/>
    </dgm:pt>
    <dgm:pt modelId="{37256917-1C3B-4DA6-AFA8-6669C6C338D1}" type="pres">
      <dgm:prSet presAssocID="{51E06EDF-3A05-4993-AE19-E59523FA4D7A}" presName="arrowWedge2" presStyleLbl="fgSibTrans2D1" presStyleIdx="1" presStyleCnt="3" custLinFactNeighborX="575" custLinFactNeighborY="2935"/>
      <dgm:spPr/>
    </dgm:pt>
    <dgm:pt modelId="{79847CBF-6E93-446B-BFDB-C31876C463BF}" type="pres">
      <dgm:prSet presAssocID="{FADB7A07-80CA-4B6F-A72F-1F013AABB3E9}" presName="arrowWedge3" presStyleLbl="fgSibTrans2D1" presStyleIdx="2" presStyleCnt="3" custLinFactNeighborX="-2384" custLinFactNeighborY="-1732"/>
      <dgm:spPr/>
    </dgm:pt>
  </dgm:ptLst>
  <dgm:cxnLst>
    <dgm:cxn modelId="{B4168909-D82E-4C71-91B6-68FF3E80F967}" srcId="{2C5D2910-AFB2-4CE0-BFF0-FAB86B306DB3}" destId="{211A8AF9-EE1B-4664-858C-758414D39132}" srcOrd="0" destOrd="0" parTransId="{A922A0C5-07A4-4D53-9B45-C2145B8EF2E7}" sibTransId="{CCA94F79-E300-4FDE-BA95-15288BAB2532}"/>
    <dgm:cxn modelId="{4A0ED711-45AF-46DE-828E-85AA8E5CB127}" srcId="{2C5D2910-AFB2-4CE0-BFF0-FAB86B306DB3}" destId="{E263A251-4834-4630-9251-C7AD63AC9863}" srcOrd="2" destOrd="0" parTransId="{48050628-9D21-4DC6-96FA-0039A80167F8}" sibTransId="{FADB7A07-80CA-4B6F-A72F-1F013AABB3E9}"/>
    <dgm:cxn modelId="{9E87E322-843F-4D95-905D-63A4D978E4B8}" type="presOf" srcId="{F67CD056-5A66-41DB-A780-0D5DF6DF8880}" destId="{9EDB5310-352C-403B-AF74-43B5EAED1B63}" srcOrd="0" destOrd="0" presId="urn:microsoft.com/office/officeart/2005/8/layout/cycle8"/>
    <dgm:cxn modelId="{236D8E67-9384-4A8C-A6AE-35E958300122}" type="presOf" srcId="{211A8AF9-EE1B-4664-858C-758414D39132}" destId="{4FD32A5C-7C18-4CAD-913A-500F9B1E04CF}" srcOrd="1" destOrd="0" presId="urn:microsoft.com/office/officeart/2005/8/layout/cycle8"/>
    <dgm:cxn modelId="{D628A092-C5DF-4392-8F63-8A9BD6A12A87}" type="presOf" srcId="{2C5D2910-AFB2-4CE0-BFF0-FAB86B306DB3}" destId="{B15A9492-B858-455D-AFF6-B0273A17B512}" srcOrd="0" destOrd="0" presId="urn:microsoft.com/office/officeart/2005/8/layout/cycle8"/>
    <dgm:cxn modelId="{D521EF99-B45E-49B1-81D2-B8C9DD3C5962}" srcId="{2C5D2910-AFB2-4CE0-BFF0-FAB86B306DB3}" destId="{F67CD056-5A66-41DB-A780-0D5DF6DF8880}" srcOrd="1" destOrd="0" parTransId="{25E610EA-285C-4138-A1F0-DB73693F3D7D}" sibTransId="{51E06EDF-3A05-4993-AE19-E59523FA4D7A}"/>
    <dgm:cxn modelId="{D1D4379C-C66E-4CF2-86D5-A1527A7D7EAF}" type="presOf" srcId="{E263A251-4834-4630-9251-C7AD63AC9863}" destId="{8FB5EC06-A325-48FD-911D-071A52515038}" srcOrd="0" destOrd="0" presId="urn:microsoft.com/office/officeart/2005/8/layout/cycle8"/>
    <dgm:cxn modelId="{968FAE9D-3BA6-4E25-B2FC-1F3A50849ECC}" type="presOf" srcId="{E263A251-4834-4630-9251-C7AD63AC9863}" destId="{3CABD3B3-64E3-4DB0-A94B-488A031E5F20}" srcOrd="1" destOrd="0" presId="urn:microsoft.com/office/officeart/2005/8/layout/cycle8"/>
    <dgm:cxn modelId="{BEFB22C6-C393-432D-800A-27F80BFA4CC3}" type="presOf" srcId="{211A8AF9-EE1B-4664-858C-758414D39132}" destId="{6377A70C-60E3-4D80-A5EA-FA8568FB6DF9}" srcOrd="0" destOrd="0" presId="urn:microsoft.com/office/officeart/2005/8/layout/cycle8"/>
    <dgm:cxn modelId="{2E9823CA-ACC6-4FF0-869A-229F725ECE26}" type="presOf" srcId="{F67CD056-5A66-41DB-A780-0D5DF6DF8880}" destId="{F8E513F0-696C-46D8-AAF1-DE7CBDA4C9F4}" srcOrd="1" destOrd="0" presId="urn:microsoft.com/office/officeart/2005/8/layout/cycle8"/>
    <dgm:cxn modelId="{62122062-7B53-4E9E-9C34-9DF70C51326B}" type="presParOf" srcId="{B15A9492-B858-455D-AFF6-B0273A17B512}" destId="{6377A70C-60E3-4D80-A5EA-FA8568FB6DF9}" srcOrd="0" destOrd="0" presId="urn:microsoft.com/office/officeart/2005/8/layout/cycle8"/>
    <dgm:cxn modelId="{695BE8AB-0812-423E-BA53-5D3EAA9B7496}" type="presParOf" srcId="{B15A9492-B858-455D-AFF6-B0273A17B512}" destId="{CAAF4154-0C4C-4891-9E5F-9954FAD42047}" srcOrd="1" destOrd="0" presId="urn:microsoft.com/office/officeart/2005/8/layout/cycle8"/>
    <dgm:cxn modelId="{DFDB305A-5F31-494A-B6AB-954E4A2ED25F}" type="presParOf" srcId="{B15A9492-B858-455D-AFF6-B0273A17B512}" destId="{C1834137-25A7-44A0-99B3-6C4C25D6656C}" srcOrd="2" destOrd="0" presId="urn:microsoft.com/office/officeart/2005/8/layout/cycle8"/>
    <dgm:cxn modelId="{72617CBE-1343-4ACD-A48B-ADE1FC56E442}" type="presParOf" srcId="{B15A9492-B858-455D-AFF6-B0273A17B512}" destId="{4FD32A5C-7C18-4CAD-913A-500F9B1E04CF}" srcOrd="3" destOrd="0" presId="urn:microsoft.com/office/officeart/2005/8/layout/cycle8"/>
    <dgm:cxn modelId="{363DC07D-B03C-4949-833D-CAF69FCDCD7A}" type="presParOf" srcId="{B15A9492-B858-455D-AFF6-B0273A17B512}" destId="{9EDB5310-352C-403B-AF74-43B5EAED1B63}" srcOrd="4" destOrd="0" presId="urn:microsoft.com/office/officeart/2005/8/layout/cycle8"/>
    <dgm:cxn modelId="{85F6D9DC-6D97-4CBC-8E94-8E1DE9487915}" type="presParOf" srcId="{B15A9492-B858-455D-AFF6-B0273A17B512}" destId="{31D75BD8-BE96-4298-A4DB-D2529055F190}" srcOrd="5" destOrd="0" presId="urn:microsoft.com/office/officeart/2005/8/layout/cycle8"/>
    <dgm:cxn modelId="{A64185E4-1E41-4611-9781-4AC7E498C246}" type="presParOf" srcId="{B15A9492-B858-455D-AFF6-B0273A17B512}" destId="{833BB065-35E2-45BF-90BE-57E824F35E51}" srcOrd="6" destOrd="0" presId="urn:microsoft.com/office/officeart/2005/8/layout/cycle8"/>
    <dgm:cxn modelId="{614A7E74-E2F8-4153-B3BF-34BDE5F35E9C}" type="presParOf" srcId="{B15A9492-B858-455D-AFF6-B0273A17B512}" destId="{F8E513F0-696C-46D8-AAF1-DE7CBDA4C9F4}" srcOrd="7" destOrd="0" presId="urn:microsoft.com/office/officeart/2005/8/layout/cycle8"/>
    <dgm:cxn modelId="{39133A20-DF89-4405-8C68-A4DF90F38640}" type="presParOf" srcId="{B15A9492-B858-455D-AFF6-B0273A17B512}" destId="{8FB5EC06-A325-48FD-911D-071A52515038}" srcOrd="8" destOrd="0" presId="urn:microsoft.com/office/officeart/2005/8/layout/cycle8"/>
    <dgm:cxn modelId="{479E938B-28C1-407B-AD9E-ECF05FC29272}" type="presParOf" srcId="{B15A9492-B858-455D-AFF6-B0273A17B512}" destId="{51F947EB-2107-493A-A472-C33D5AC7223C}" srcOrd="9" destOrd="0" presId="urn:microsoft.com/office/officeart/2005/8/layout/cycle8"/>
    <dgm:cxn modelId="{89DFBFE2-6A23-4B5E-9F97-13EE8CF2B0B6}" type="presParOf" srcId="{B15A9492-B858-455D-AFF6-B0273A17B512}" destId="{105A7BEB-36B0-405E-9D79-403140601FF1}" srcOrd="10" destOrd="0" presId="urn:microsoft.com/office/officeart/2005/8/layout/cycle8"/>
    <dgm:cxn modelId="{4A319CDB-31C0-4234-BCE5-D39DDC14861F}" type="presParOf" srcId="{B15A9492-B858-455D-AFF6-B0273A17B512}" destId="{3CABD3B3-64E3-4DB0-A94B-488A031E5F20}" srcOrd="11" destOrd="0" presId="urn:microsoft.com/office/officeart/2005/8/layout/cycle8"/>
    <dgm:cxn modelId="{2B5BB34D-3BF3-4F92-9AE7-2822F0695C91}" type="presParOf" srcId="{B15A9492-B858-455D-AFF6-B0273A17B512}" destId="{D36C3D62-BE0D-454E-A685-39AA495FC5DB}" srcOrd="12" destOrd="0" presId="urn:microsoft.com/office/officeart/2005/8/layout/cycle8"/>
    <dgm:cxn modelId="{9BBCFAAA-C9EB-43BF-A9D8-44AFA69A3E35}" type="presParOf" srcId="{B15A9492-B858-455D-AFF6-B0273A17B512}" destId="{37256917-1C3B-4DA6-AFA8-6669C6C338D1}" srcOrd="13" destOrd="0" presId="urn:microsoft.com/office/officeart/2005/8/layout/cycle8"/>
    <dgm:cxn modelId="{F6A2F032-3C44-4EE9-801E-8B7125963426}" type="presParOf" srcId="{B15A9492-B858-455D-AFF6-B0273A17B512}" destId="{79847CBF-6E93-446B-BFDB-C31876C4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95A337-ADBF-4799-8CE7-30FCE4A8DD1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C2BFF1D-3AB3-45AF-886C-350DB353CFA9}">
      <dgm:prSet phldrT="[Texto]" custT="1"/>
      <dgm:spPr>
        <a:ln w="3175"/>
      </dgm:spPr>
      <dgm:t>
        <a:bodyPr/>
        <a:lstStyle/>
        <a:p>
          <a:r>
            <a:rPr lang="es-C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de comida: </a:t>
          </a:r>
        </a:p>
        <a:p>
          <a:r>
            <a:rPr lang="es-CO" sz="1600" dirty="0">
              <a:solidFill>
                <a:schemeClr val="tx1"/>
              </a:solidFill>
            </a:rPr>
            <a:t>Cada uno de los momentos principales dedicados a consumir alimentos</a:t>
          </a:r>
        </a:p>
      </dgm:t>
    </dgm:pt>
    <dgm:pt modelId="{9770AA88-5DA7-48C5-97AF-5AA159A1D239}" type="parTrans" cxnId="{C89CE927-26B0-49F9-8B9A-DB1EF3B67388}">
      <dgm:prSet/>
      <dgm:spPr/>
      <dgm:t>
        <a:bodyPr/>
        <a:lstStyle/>
        <a:p>
          <a:endParaRPr lang="es-CO"/>
        </a:p>
      </dgm:t>
    </dgm:pt>
    <dgm:pt modelId="{37F4C019-BA22-4D05-8AE3-6EA997AC0617}" type="sibTrans" cxnId="{C89CE927-26B0-49F9-8B9A-DB1EF3B67388}">
      <dgm:prSet/>
      <dgm:spPr/>
      <dgm:t>
        <a:bodyPr/>
        <a:lstStyle/>
        <a:p>
          <a:endParaRPr lang="es-CO"/>
        </a:p>
      </dgm:t>
    </dgm:pt>
    <dgm:pt modelId="{2328A6E3-F9EA-409B-B783-C057A96F4A31}">
      <dgm:prSet phldrT="[Texto]" custT="1"/>
      <dgm:spPr/>
      <dgm:t>
        <a:bodyPr/>
        <a:lstStyle/>
        <a:p>
          <a:r>
            <a:rPr lang="es-CO" sz="1600" dirty="0"/>
            <a:t>desayuno, refrigerio de la mañana</a:t>
          </a:r>
        </a:p>
      </dgm:t>
    </dgm:pt>
    <dgm:pt modelId="{F3A57A43-E983-4FE4-B4EC-D6DF46721F2A}" type="parTrans" cxnId="{38EF8B31-D04D-4D43-84E1-AA9C80A84593}">
      <dgm:prSet/>
      <dgm:spPr/>
      <dgm:t>
        <a:bodyPr/>
        <a:lstStyle/>
        <a:p>
          <a:endParaRPr lang="es-CO"/>
        </a:p>
      </dgm:t>
    </dgm:pt>
    <dgm:pt modelId="{88D5C217-1F74-4991-84CC-F82E560926E3}" type="sibTrans" cxnId="{38EF8B31-D04D-4D43-84E1-AA9C80A84593}">
      <dgm:prSet/>
      <dgm:spPr/>
      <dgm:t>
        <a:bodyPr/>
        <a:lstStyle/>
        <a:p>
          <a:endParaRPr lang="es-CO"/>
        </a:p>
      </dgm:t>
    </dgm:pt>
    <dgm:pt modelId="{8EFE1F1A-ECC0-4BAB-B3A7-5B1D8D065973}">
      <dgm:prSet phldrT="[Texto]" custT="1"/>
      <dgm:spPr/>
      <dgm:t>
        <a:bodyPr/>
        <a:lstStyle/>
        <a:p>
          <a:r>
            <a:rPr lang="es-CO" sz="1600" dirty="0"/>
            <a:t>cena</a:t>
          </a:r>
        </a:p>
      </dgm:t>
    </dgm:pt>
    <dgm:pt modelId="{8FF13426-569A-42D4-8425-91ABF4B9E63B}" type="parTrans" cxnId="{79375159-A305-4D89-8561-BF28A656C482}">
      <dgm:prSet/>
      <dgm:spPr/>
      <dgm:t>
        <a:bodyPr/>
        <a:lstStyle/>
        <a:p>
          <a:endParaRPr lang="es-CO"/>
        </a:p>
      </dgm:t>
    </dgm:pt>
    <dgm:pt modelId="{5496E0B1-FE2B-4FD9-A761-01D5DBD0D002}" type="sibTrans" cxnId="{79375159-A305-4D89-8561-BF28A656C482}">
      <dgm:prSet/>
      <dgm:spPr/>
      <dgm:t>
        <a:bodyPr/>
        <a:lstStyle/>
        <a:p>
          <a:endParaRPr lang="es-CO"/>
        </a:p>
      </dgm:t>
    </dgm:pt>
    <dgm:pt modelId="{CAABF274-E546-4574-BC37-BC8033E1A2C2}">
      <dgm:prSet phldrT="[Texto]"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Intercambio de alimentos: </a:t>
          </a:r>
        </a:p>
        <a:p>
          <a:r>
            <a:rPr lang="es-CO" sz="1600" dirty="0">
              <a:solidFill>
                <a:schemeClr val="tx1"/>
              </a:solidFill>
            </a:rPr>
            <a:t>Cantidad específica de alimento que tiene un aporte similar de energía o nutrientes con otro alimento del mismo grupo</a:t>
          </a:r>
        </a:p>
      </dgm:t>
    </dgm:pt>
    <dgm:pt modelId="{AB00E1FC-952E-4FBD-80CB-F5090692866B}" type="parTrans" cxnId="{E8E98F59-68D7-4476-B82F-F83D8FA4F542}">
      <dgm:prSet/>
      <dgm:spPr/>
      <dgm:t>
        <a:bodyPr/>
        <a:lstStyle/>
        <a:p>
          <a:endParaRPr lang="es-CO"/>
        </a:p>
      </dgm:t>
    </dgm:pt>
    <dgm:pt modelId="{F60A7E05-DC97-477E-9A63-34170E40EFE6}" type="sibTrans" cxnId="{E8E98F59-68D7-4476-B82F-F83D8FA4F542}">
      <dgm:prSet/>
      <dgm:spPr/>
      <dgm:t>
        <a:bodyPr/>
        <a:lstStyle/>
        <a:p>
          <a:endParaRPr lang="es-CO"/>
        </a:p>
      </dgm:t>
    </dgm:pt>
    <dgm:pt modelId="{F781106A-BEDF-45E3-954C-F9515FDF52E7}">
      <dgm:prSet phldrT="[Texto]" custT="1"/>
      <dgm:spPr/>
      <dgm:t>
        <a:bodyPr/>
        <a:lstStyle/>
        <a:p>
          <a:r>
            <a:rPr lang="es-CO" sz="1600" dirty="0"/>
            <a:t>se pueden reemplazar o intercambiar entre si</a:t>
          </a:r>
        </a:p>
      </dgm:t>
    </dgm:pt>
    <dgm:pt modelId="{72FBA65E-0746-4E66-918B-CFCF3CC5A868}" type="parTrans" cxnId="{3346B44D-81C1-4A5E-9F19-AD96F5BC789B}">
      <dgm:prSet/>
      <dgm:spPr/>
      <dgm:t>
        <a:bodyPr/>
        <a:lstStyle/>
        <a:p>
          <a:endParaRPr lang="es-CO"/>
        </a:p>
      </dgm:t>
    </dgm:pt>
    <dgm:pt modelId="{00640F11-884B-4B40-8709-17020419EBE7}" type="sibTrans" cxnId="{3346B44D-81C1-4A5E-9F19-AD96F5BC789B}">
      <dgm:prSet/>
      <dgm:spPr/>
      <dgm:t>
        <a:bodyPr/>
        <a:lstStyle/>
        <a:p>
          <a:endParaRPr lang="es-CO"/>
        </a:p>
      </dgm:t>
    </dgm:pt>
    <dgm:pt modelId="{3B4AAC79-873C-4498-ACB0-EAD39C6B9C4F}">
      <dgm:prSet phldrT="[Texto]" custT="1"/>
      <dgm:spPr/>
      <dgm:t>
        <a:bodyPr/>
        <a:lstStyle/>
        <a:p>
          <a:r>
            <a:rPr lang="es-CO" sz="1600" dirty="0"/>
            <a:t>en cantidades específicas, poseen aproximadamente el mismo valor energético o de un nutriente de referencia</a:t>
          </a:r>
        </a:p>
      </dgm:t>
    </dgm:pt>
    <dgm:pt modelId="{A68B2336-4C4B-4EEB-A1F8-18DDF4D0EF17}" type="parTrans" cxnId="{730F12A2-5D55-40C7-8D77-5ABE175BF967}">
      <dgm:prSet/>
      <dgm:spPr/>
      <dgm:t>
        <a:bodyPr/>
        <a:lstStyle/>
        <a:p>
          <a:endParaRPr lang="es-CO"/>
        </a:p>
      </dgm:t>
    </dgm:pt>
    <dgm:pt modelId="{32671E45-10D9-474F-83E5-DFFD78ADCCEB}" type="sibTrans" cxnId="{730F12A2-5D55-40C7-8D77-5ABE175BF967}">
      <dgm:prSet/>
      <dgm:spPr/>
      <dgm:t>
        <a:bodyPr/>
        <a:lstStyle/>
        <a:p>
          <a:endParaRPr lang="es-CO"/>
        </a:p>
      </dgm:t>
    </dgm:pt>
    <dgm:pt modelId="{C11B91C3-9C66-4E05-B443-314B12DECE57}">
      <dgm:prSet custT="1"/>
      <dgm:spPr/>
      <dgm:t>
        <a:bodyPr/>
        <a:lstStyle/>
        <a:p>
          <a:r>
            <a:rPr lang="es-CO" sz="1600" dirty="0"/>
            <a:t>almuerzo, refrigerio de la tarde </a:t>
          </a:r>
        </a:p>
      </dgm:t>
    </dgm:pt>
    <dgm:pt modelId="{C3A9EE31-E958-4F3B-A1DE-6A5951DC9AFF}" type="parTrans" cxnId="{F5B97FF4-911E-4222-9800-5B3F18457753}">
      <dgm:prSet/>
      <dgm:spPr/>
      <dgm:t>
        <a:bodyPr/>
        <a:lstStyle/>
        <a:p>
          <a:endParaRPr lang="es-CO"/>
        </a:p>
      </dgm:t>
    </dgm:pt>
    <dgm:pt modelId="{CF2ED4CD-017D-4779-8F2B-D4814ECD0493}" type="sibTrans" cxnId="{F5B97FF4-911E-4222-9800-5B3F18457753}">
      <dgm:prSet/>
      <dgm:spPr/>
      <dgm:t>
        <a:bodyPr/>
        <a:lstStyle/>
        <a:p>
          <a:endParaRPr lang="es-CO"/>
        </a:p>
      </dgm:t>
    </dgm:pt>
    <dgm:pt modelId="{25734EA4-101F-4D6A-9B12-A57A97A43B4B}" type="pres">
      <dgm:prSet presAssocID="{DD95A337-ADBF-4799-8CE7-30FCE4A8DD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67932F-E309-49CD-A580-84FFD861A91F}" type="pres">
      <dgm:prSet presAssocID="{AC2BFF1D-3AB3-45AF-886C-350DB353CFA9}" presName="root" presStyleCnt="0"/>
      <dgm:spPr/>
    </dgm:pt>
    <dgm:pt modelId="{11A7214A-6E7C-4E92-A1DD-C7791D0A5147}" type="pres">
      <dgm:prSet presAssocID="{AC2BFF1D-3AB3-45AF-886C-350DB353CFA9}" presName="rootComposite" presStyleCnt="0"/>
      <dgm:spPr/>
    </dgm:pt>
    <dgm:pt modelId="{C95EFB12-D63F-4CD3-BE36-E4411ACC1BF9}" type="pres">
      <dgm:prSet presAssocID="{AC2BFF1D-3AB3-45AF-886C-350DB353CFA9}" presName="rootText" presStyleLbl="node1" presStyleIdx="0" presStyleCnt="2" custScaleX="114082" custLinFactNeighborX="985" custLinFactNeighborY="-43"/>
      <dgm:spPr/>
    </dgm:pt>
    <dgm:pt modelId="{F9A3D14F-5ABB-4B3D-964B-5D21A00DA8FC}" type="pres">
      <dgm:prSet presAssocID="{AC2BFF1D-3AB3-45AF-886C-350DB353CFA9}" presName="rootConnector" presStyleLbl="node1" presStyleIdx="0" presStyleCnt="2"/>
      <dgm:spPr/>
    </dgm:pt>
    <dgm:pt modelId="{0AFCD8FC-13F4-4286-AAC6-DCFB2F214552}" type="pres">
      <dgm:prSet presAssocID="{AC2BFF1D-3AB3-45AF-886C-350DB353CFA9}" presName="childShape" presStyleCnt="0"/>
      <dgm:spPr/>
    </dgm:pt>
    <dgm:pt modelId="{C9B830AC-25E2-47C1-9DC3-2AB275D7A501}" type="pres">
      <dgm:prSet presAssocID="{F3A57A43-E983-4FE4-B4EC-D6DF46721F2A}" presName="Name13" presStyleLbl="parChTrans1D2" presStyleIdx="0" presStyleCnt="5"/>
      <dgm:spPr/>
    </dgm:pt>
    <dgm:pt modelId="{36623814-E3FE-4D9E-AE59-ECD0E2123ACD}" type="pres">
      <dgm:prSet presAssocID="{2328A6E3-F9EA-409B-B783-C057A96F4A31}" presName="childText" presStyleLbl="bgAcc1" presStyleIdx="0" presStyleCnt="5">
        <dgm:presLayoutVars>
          <dgm:bulletEnabled val="1"/>
        </dgm:presLayoutVars>
      </dgm:prSet>
      <dgm:spPr/>
    </dgm:pt>
    <dgm:pt modelId="{DD213658-E41C-4D12-AB76-640656E9A186}" type="pres">
      <dgm:prSet presAssocID="{C3A9EE31-E958-4F3B-A1DE-6A5951DC9AFF}" presName="Name13" presStyleLbl="parChTrans1D2" presStyleIdx="1" presStyleCnt="5"/>
      <dgm:spPr/>
    </dgm:pt>
    <dgm:pt modelId="{BDB0F856-720C-48C6-A5B8-7F7BB3511910}" type="pres">
      <dgm:prSet presAssocID="{C11B91C3-9C66-4E05-B443-314B12DECE57}" presName="childText" presStyleLbl="bgAcc1" presStyleIdx="1" presStyleCnt="5">
        <dgm:presLayoutVars>
          <dgm:bulletEnabled val="1"/>
        </dgm:presLayoutVars>
      </dgm:prSet>
      <dgm:spPr/>
    </dgm:pt>
    <dgm:pt modelId="{48A61C5F-6653-4FAD-B88E-83849F6E8A94}" type="pres">
      <dgm:prSet presAssocID="{8FF13426-569A-42D4-8425-91ABF4B9E63B}" presName="Name13" presStyleLbl="parChTrans1D2" presStyleIdx="2" presStyleCnt="5"/>
      <dgm:spPr/>
    </dgm:pt>
    <dgm:pt modelId="{1A08C7A2-9910-42DD-BE19-A713B256A06B}" type="pres">
      <dgm:prSet presAssocID="{8EFE1F1A-ECC0-4BAB-B3A7-5B1D8D065973}" presName="childText" presStyleLbl="bgAcc1" presStyleIdx="2" presStyleCnt="5">
        <dgm:presLayoutVars>
          <dgm:bulletEnabled val="1"/>
        </dgm:presLayoutVars>
      </dgm:prSet>
      <dgm:spPr/>
    </dgm:pt>
    <dgm:pt modelId="{57936AD2-AAA8-4F24-9B25-6E24704543AA}" type="pres">
      <dgm:prSet presAssocID="{CAABF274-E546-4574-BC37-BC8033E1A2C2}" presName="root" presStyleCnt="0"/>
      <dgm:spPr/>
    </dgm:pt>
    <dgm:pt modelId="{FA068233-4663-43A4-A95B-9E1DDBBD43E8}" type="pres">
      <dgm:prSet presAssocID="{CAABF274-E546-4574-BC37-BC8033E1A2C2}" presName="rootComposite" presStyleCnt="0"/>
      <dgm:spPr/>
    </dgm:pt>
    <dgm:pt modelId="{F400C3B6-C8A6-4A2A-A2A7-7A0BC81E1AA5}" type="pres">
      <dgm:prSet presAssocID="{CAABF274-E546-4574-BC37-BC8033E1A2C2}" presName="rootText" presStyleLbl="node1" presStyleIdx="1" presStyleCnt="2" custScaleX="164165" custScaleY="135801"/>
      <dgm:spPr/>
    </dgm:pt>
    <dgm:pt modelId="{F6A9BA60-7E78-4C0E-8713-C0A175DDB6D5}" type="pres">
      <dgm:prSet presAssocID="{CAABF274-E546-4574-BC37-BC8033E1A2C2}" presName="rootConnector" presStyleLbl="node1" presStyleIdx="1" presStyleCnt="2"/>
      <dgm:spPr/>
    </dgm:pt>
    <dgm:pt modelId="{AEAF69C2-59DC-4288-91BC-0E25E6AB4917}" type="pres">
      <dgm:prSet presAssocID="{CAABF274-E546-4574-BC37-BC8033E1A2C2}" presName="childShape" presStyleCnt="0"/>
      <dgm:spPr/>
    </dgm:pt>
    <dgm:pt modelId="{C993873C-9C46-4BCA-A181-EDA8E8F18AA8}" type="pres">
      <dgm:prSet presAssocID="{72FBA65E-0746-4E66-918B-CFCF3CC5A868}" presName="Name13" presStyleLbl="parChTrans1D2" presStyleIdx="3" presStyleCnt="5"/>
      <dgm:spPr/>
    </dgm:pt>
    <dgm:pt modelId="{F8185E37-BAF2-47CE-955E-A7F77B52C06D}" type="pres">
      <dgm:prSet presAssocID="{F781106A-BEDF-45E3-954C-F9515FDF52E7}" presName="childText" presStyleLbl="bgAcc1" presStyleIdx="3" presStyleCnt="5" custScaleX="124636" custLinFactNeighborX="-1672" custLinFactNeighborY="3880">
        <dgm:presLayoutVars>
          <dgm:bulletEnabled val="1"/>
        </dgm:presLayoutVars>
      </dgm:prSet>
      <dgm:spPr/>
    </dgm:pt>
    <dgm:pt modelId="{2B565779-080B-41DA-80A0-060D651EC90D}" type="pres">
      <dgm:prSet presAssocID="{A68B2336-4C4B-4EEB-A1F8-18DDF4D0EF17}" presName="Name13" presStyleLbl="parChTrans1D2" presStyleIdx="4" presStyleCnt="5"/>
      <dgm:spPr/>
    </dgm:pt>
    <dgm:pt modelId="{3EC66F7D-EF72-42CB-8A8B-3B0F1D839342}" type="pres">
      <dgm:prSet presAssocID="{3B4AAC79-873C-4498-ACB0-EAD39C6B9C4F}" presName="childText" presStyleLbl="bgAcc1" presStyleIdx="4" presStyleCnt="5" custScaleX="156971">
        <dgm:presLayoutVars>
          <dgm:bulletEnabled val="1"/>
        </dgm:presLayoutVars>
      </dgm:prSet>
      <dgm:spPr/>
    </dgm:pt>
  </dgm:ptLst>
  <dgm:cxnLst>
    <dgm:cxn modelId="{E306450B-B4C9-4F68-BCA2-AB9DF93CA26C}" type="presOf" srcId="{72FBA65E-0746-4E66-918B-CFCF3CC5A868}" destId="{C993873C-9C46-4BCA-A181-EDA8E8F18AA8}" srcOrd="0" destOrd="0" presId="urn:microsoft.com/office/officeart/2005/8/layout/hierarchy3"/>
    <dgm:cxn modelId="{6A845826-7CC2-48E3-BBF5-D70D14861F42}" type="presOf" srcId="{8FF13426-569A-42D4-8425-91ABF4B9E63B}" destId="{48A61C5F-6653-4FAD-B88E-83849F6E8A94}" srcOrd="0" destOrd="0" presId="urn:microsoft.com/office/officeart/2005/8/layout/hierarchy3"/>
    <dgm:cxn modelId="{C89CE927-26B0-49F9-8B9A-DB1EF3B67388}" srcId="{DD95A337-ADBF-4799-8CE7-30FCE4A8DD12}" destId="{AC2BFF1D-3AB3-45AF-886C-350DB353CFA9}" srcOrd="0" destOrd="0" parTransId="{9770AA88-5DA7-48C5-97AF-5AA159A1D239}" sibTransId="{37F4C019-BA22-4D05-8AE3-6EA997AC0617}"/>
    <dgm:cxn modelId="{87ABCA28-CC7A-4DA1-B7E8-03A590EAE938}" type="presOf" srcId="{CAABF274-E546-4574-BC37-BC8033E1A2C2}" destId="{F400C3B6-C8A6-4A2A-A2A7-7A0BC81E1AA5}" srcOrd="0" destOrd="0" presId="urn:microsoft.com/office/officeart/2005/8/layout/hierarchy3"/>
    <dgm:cxn modelId="{AB0D442F-A60C-4AEA-88E5-C91441E176FA}" type="presOf" srcId="{C3A9EE31-E958-4F3B-A1DE-6A5951DC9AFF}" destId="{DD213658-E41C-4D12-AB76-640656E9A186}" srcOrd="0" destOrd="0" presId="urn:microsoft.com/office/officeart/2005/8/layout/hierarchy3"/>
    <dgm:cxn modelId="{38EF8B31-D04D-4D43-84E1-AA9C80A84593}" srcId="{AC2BFF1D-3AB3-45AF-886C-350DB353CFA9}" destId="{2328A6E3-F9EA-409B-B783-C057A96F4A31}" srcOrd="0" destOrd="0" parTransId="{F3A57A43-E983-4FE4-B4EC-D6DF46721F2A}" sibTransId="{88D5C217-1F74-4991-84CC-F82E560926E3}"/>
    <dgm:cxn modelId="{DBA7A932-1A89-49E4-9102-317EC8787055}" type="presOf" srcId="{F781106A-BEDF-45E3-954C-F9515FDF52E7}" destId="{F8185E37-BAF2-47CE-955E-A7F77B52C06D}" srcOrd="0" destOrd="0" presId="urn:microsoft.com/office/officeart/2005/8/layout/hierarchy3"/>
    <dgm:cxn modelId="{45FC6339-CE08-4805-818C-4C161E3FA42D}" type="presOf" srcId="{F3A57A43-E983-4FE4-B4EC-D6DF46721F2A}" destId="{C9B830AC-25E2-47C1-9DC3-2AB275D7A501}" srcOrd="0" destOrd="0" presId="urn:microsoft.com/office/officeart/2005/8/layout/hierarchy3"/>
    <dgm:cxn modelId="{9A32F95E-FE9A-4067-99CA-A019A432FB65}" type="presOf" srcId="{C11B91C3-9C66-4E05-B443-314B12DECE57}" destId="{BDB0F856-720C-48C6-A5B8-7F7BB3511910}" srcOrd="0" destOrd="0" presId="urn:microsoft.com/office/officeart/2005/8/layout/hierarchy3"/>
    <dgm:cxn modelId="{E59C9741-2339-425F-86BD-D56C04DCD934}" type="presOf" srcId="{DD95A337-ADBF-4799-8CE7-30FCE4A8DD12}" destId="{25734EA4-101F-4D6A-9B12-A57A97A43B4B}" srcOrd="0" destOrd="0" presId="urn:microsoft.com/office/officeart/2005/8/layout/hierarchy3"/>
    <dgm:cxn modelId="{715A0D45-C453-497E-8304-2C2F0B0DA1F9}" type="presOf" srcId="{A68B2336-4C4B-4EEB-A1F8-18DDF4D0EF17}" destId="{2B565779-080B-41DA-80A0-060D651EC90D}" srcOrd="0" destOrd="0" presId="urn:microsoft.com/office/officeart/2005/8/layout/hierarchy3"/>
    <dgm:cxn modelId="{5F42BB6A-76D9-4B3F-BF3C-14D33D89C890}" type="presOf" srcId="{AC2BFF1D-3AB3-45AF-886C-350DB353CFA9}" destId="{F9A3D14F-5ABB-4B3D-964B-5D21A00DA8FC}" srcOrd="1" destOrd="0" presId="urn:microsoft.com/office/officeart/2005/8/layout/hierarchy3"/>
    <dgm:cxn modelId="{3346B44D-81C1-4A5E-9F19-AD96F5BC789B}" srcId="{CAABF274-E546-4574-BC37-BC8033E1A2C2}" destId="{F781106A-BEDF-45E3-954C-F9515FDF52E7}" srcOrd="0" destOrd="0" parTransId="{72FBA65E-0746-4E66-918B-CFCF3CC5A868}" sibTransId="{00640F11-884B-4B40-8709-17020419EBE7}"/>
    <dgm:cxn modelId="{79375159-A305-4D89-8561-BF28A656C482}" srcId="{AC2BFF1D-3AB3-45AF-886C-350DB353CFA9}" destId="{8EFE1F1A-ECC0-4BAB-B3A7-5B1D8D065973}" srcOrd="2" destOrd="0" parTransId="{8FF13426-569A-42D4-8425-91ABF4B9E63B}" sibTransId="{5496E0B1-FE2B-4FD9-A761-01D5DBD0D002}"/>
    <dgm:cxn modelId="{E8E98F59-68D7-4476-B82F-F83D8FA4F542}" srcId="{DD95A337-ADBF-4799-8CE7-30FCE4A8DD12}" destId="{CAABF274-E546-4574-BC37-BC8033E1A2C2}" srcOrd="1" destOrd="0" parTransId="{AB00E1FC-952E-4FBD-80CB-F5090692866B}" sibTransId="{F60A7E05-DC97-477E-9A63-34170E40EFE6}"/>
    <dgm:cxn modelId="{CB5CF887-D806-4F27-9781-50D735322580}" type="presOf" srcId="{8EFE1F1A-ECC0-4BAB-B3A7-5B1D8D065973}" destId="{1A08C7A2-9910-42DD-BE19-A713B256A06B}" srcOrd="0" destOrd="0" presId="urn:microsoft.com/office/officeart/2005/8/layout/hierarchy3"/>
    <dgm:cxn modelId="{730F12A2-5D55-40C7-8D77-5ABE175BF967}" srcId="{CAABF274-E546-4574-BC37-BC8033E1A2C2}" destId="{3B4AAC79-873C-4498-ACB0-EAD39C6B9C4F}" srcOrd="1" destOrd="0" parTransId="{A68B2336-4C4B-4EEB-A1F8-18DDF4D0EF17}" sibTransId="{32671E45-10D9-474F-83E5-DFFD78ADCCEB}"/>
    <dgm:cxn modelId="{46ABEEAD-B31A-4AAA-96F9-6376BD7E8135}" type="presOf" srcId="{AC2BFF1D-3AB3-45AF-886C-350DB353CFA9}" destId="{C95EFB12-D63F-4CD3-BE36-E4411ACC1BF9}" srcOrd="0" destOrd="0" presId="urn:microsoft.com/office/officeart/2005/8/layout/hierarchy3"/>
    <dgm:cxn modelId="{A320F1BA-B1D3-425F-8428-F12941966E67}" type="presOf" srcId="{3B4AAC79-873C-4498-ACB0-EAD39C6B9C4F}" destId="{3EC66F7D-EF72-42CB-8A8B-3B0F1D839342}" srcOrd="0" destOrd="0" presId="urn:microsoft.com/office/officeart/2005/8/layout/hierarchy3"/>
    <dgm:cxn modelId="{28F543D0-50BE-4A97-899D-FF7BC0FE061D}" type="presOf" srcId="{CAABF274-E546-4574-BC37-BC8033E1A2C2}" destId="{F6A9BA60-7E78-4C0E-8713-C0A175DDB6D5}" srcOrd="1" destOrd="0" presId="urn:microsoft.com/office/officeart/2005/8/layout/hierarchy3"/>
    <dgm:cxn modelId="{271901F4-C600-47A8-9B57-58AE50C2C12D}" type="presOf" srcId="{2328A6E3-F9EA-409B-B783-C057A96F4A31}" destId="{36623814-E3FE-4D9E-AE59-ECD0E2123ACD}" srcOrd="0" destOrd="0" presId="urn:microsoft.com/office/officeart/2005/8/layout/hierarchy3"/>
    <dgm:cxn modelId="{F5B97FF4-911E-4222-9800-5B3F18457753}" srcId="{AC2BFF1D-3AB3-45AF-886C-350DB353CFA9}" destId="{C11B91C3-9C66-4E05-B443-314B12DECE57}" srcOrd="1" destOrd="0" parTransId="{C3A9EE31-E958-4F3B-A1DE-6A5951DC9AFF}" sibTransId="{CF2ED4CD-017D-4779-8F2B-D4814ECD0493}"/>
    <dgm:cxn modelId="{722B4E8A-69B1-4756-BB04-EE31A9AFE8C8}" type="presParOf" srcId="{25734EA4-101F-4D6A-9B12-A57A97A43B4B}" destId="{3767932F-E309-49CD-A580-84FFD861A91F}" srcOrd="0" destOrd="0" presId="urn:microsoft.com/office/officeart/2005/8/layout/hierarchy3"/>
    <dgm:cxn modelId="{4847E67A-C7D6-4EF7-B317-32B651CBF03A}" type="presParOf" srcId="{3767932F-E309-49CD-A580-84FFD861A91F}" destId="{11A7214A-6E7C-4E92-A1DD-C7791D0A5147}" srcOrd="0" destOrd="0" presId="urn:microsoft.com/office/officeart/2005/8/layout/hierarchy3"/>
    <dgm:cxn modelId="{EC55A672-79B6-4372-9634-A030DD12EAE5}" type="presParOf" srcId="{11A7214A-6E7C-4E92-A1DD-C7791D0A5147}" destId="{C95EFB12-D63F-4CD3-BE36-E4411ACC1BF9}" srcOrd="0" destOrd="0" presId="urn:microsoft.com/office/officeart/2005/8/layout/hierarchy3"/>
    <dgm:cxn modelId="{A295D68B-4148-44B2-93D2-64D5D1A735BD}" type="presParOf" srcId="{11A7214A-6E7C-4E92-A1DD-C7791D0A5147}" destId="{F9A3D14F-5ABB-4B3D-964B-5D21A00DA8FC}" srcOrd="1" destOrd="0" presId="urn:microsoft.com/office/officeart/2005/8/layout/hierarchy3"/>
    <dgm:cxn modelId="{2A8C1FE6-C4C2-4DBA-BDAB-7F0EF9CEFC68}" type="presParOf" srcId="{3767932F-E309-49CD-A580-84FFD861A91F}" destId="{0AFCD8FC-13F4-4286-AAC6-DCFB2F214552}" srcOrd="1" destOrd="0" presId="urn:microsoft.com/office/officeart/2005/8/layout/hierarchy3"/>
    <dgm:cxn modelId="{EE628CA0-8C9F-43EC-97BE-3ADB6D6043B2}" type="presParOf" srcId="{0AFCD8FC-13F4-4286-AAC6-DCFB2F214552}" destId="{C9B830AC-25E2-47C1-9DC3-2AB275D7A501}" srcOrd="0" destOrd="0" presId="urn:microsoft.com/office/officeart/2005/8/layout/hierarchy3"/>
    <dgm:cxn modelId="{0797BEE2-327E-44EA-A1AF-3DD6C0B17B3F}" type="presParOf" srcId="{0AFCD8FC-13F4-4286-AAC6-DCFB2F214552}" destId="{36623814-E3FE-4D9E-AE59-ECD0E2123ACD}" srcOrd="1" destOrd="0" presId="urn:microsoft.com/office/officeart/2005/8/layout/hierarchy3"/>
    <dgm:cxn modelId="{40E3F8AF-3187-4372-B9F8-5075A5C9BFC3}" type="presParOf" srcId="{0AFCD8FC-13F4-4286-AAC6-DCFB2F214552}" destId="{DD213658-E41C-4D12-AB76-640656E9A186}" srcOrd="2" destOrd="0" presId="urn:microsoft.com/office/officeart/2005/8/layout/hierarchy3"/>
    <dgm:cxn modelId="{06002B8C-BC68-4500-A159-88F66D226ECF}" type="presParOf" srcId="{0AFCD8FC-13F4-4286-AAC6-DCFB2F214552}" destId="{BDB0F856-720C-48C6-A5B8-7F7BB3511910}" srcOrd="3" destOrd="0" presId="urn:microsoft.com/office/officeart/2005/8/layout/hierarchy3"/>
    <dgm:cxn modelId="{380D80A9-546B-40C4-BAE1-2017DBD1A56E}" type="presParOf" srcId="{0AFCD8FC-13F4-4286-AAC6-DCFB2F214552}" destId="{48A61C5F-6653-4FAD-B88E-83849F6E8A94}" srcOrd="4" destOrd="0" presId="urn:microsoft.com/office/officeart/2005/8/layout/hierarchy3"/>
    <dgm:cxn modelId="{D2D382E1-C967-4A7A-828E-C9F8F7BFB252}" type="presParOf" srcId="{0AFCD8FC-13F4-4286-AAC6-DCFB2F214552}" destId="{1A08C7A2-9910-42DD-BE19-A713B256A06B}" srcOrd="5" destOrd="0" presId="urn:microsoft.com/office/officeart/2005/8/layout/hierarchy3"/>
    <dgm:cxn modelId="{93EE50DA-BFC0-4A45-B192-0B5B51942E44}" type="presParOf" srcId="{25734EA4-101F-4D6A-9B12-A57A97A43B4B}" destId="{57936AD2-AAA8-4F24-9B25-6E24704543AA}" srcOrd="1" destOrd="0" presId="urn:microsoft.com/office/officeart/2005/8/layout/hierarchy3"/>
    <dgm:cxn modelId="{8C31132F-5A18-45CD-B50E-4858E074B2F8}" type="presParOf" srcId="{57936AD2-AAA8-4F24-9B25-6E24704543AA}" destId="{FA068233-4663-43A4-A95B-9E1DDBBD43E8}" srcOrd="0" destOrd="0" presId="urn:microsoft.com/office/officeart/2005/8/layout/hierarchy3"/>
    <dgm:cxn modelId="{A65991D5-7D50-4472-8184-3B58183B25E7}" type="presParOf" srcId="{FA068233-4663-43A4-A95B-9E1DDBBD43E8}" destId="{F400C3B6-C8A6-4A2A-A2A7-7A0BC81E1AA5}" srcOrd="0" destOrd="0" presId="urn:microsoft.com/office/officeart/2005/8/layout/hierarchy3"/>
    <dgm:cxn modelId="{83C2988C-C293-4A21-B332-5157F8427DA6}" type="presParOf" srcId="{FA068233-4663-43A4-A95B-9E1DDBBD43E8}" destId="{F6A9BA60-7E78-4C0E-8713-C0A175DDB6D5}" srcOrd="1" destOrd="0" presId="urn:microsoft.com/office/officeart/2005/8/layout/hierarchy3"/>
    <dgm:cxn modelId="{E16F55B0-D46C-4A1F-B891-F5BEB14FD01D}" type="presParOf" srcId="{57936AD2-AAA8-4F24-9B25-6E24704543AA}" destId="{AEAF69C2-59DC-4288-91BC-0E25E6AB4917}" srcOrd="1" destOrd="0" presId="urn:microsoft.com/office/officeart/2005/8/layout/hierarchy3"/>
    <dgm:cxn modelId="{DC0653B4-D366-4EB3-AB93-A0856ADD02DB}" type="presParOf" srcId="{AEAF69C2-59DC-4288-91BC-0E25E6AB4917}" destId="{C993873C-9C46-4BCA-A181-EDA8E8F18AA8}" srcOrd="0" destOrd="0" presId="urn:microsoft.com/office/officeart/2005/8/layout/hierarchy3"/>
    <dgm:cxn modelId="{B6B24E4A-D094-4659-A48E-1221DAC6AFB0}" type="presParOf" srcId="{AEAF69C2-59DC-4288-91BC-0E25E6AB4917}" destId="{F8185E37-BAF2-47CE-955E-A7F77B52C06D}" srcOrd="1" destOrd="0" presId="urn:microsoft.com/office/officeart/2005/8/layout/hierarchy3"/>
    <dgm:cxn modelId="{B05A8C66-F349-41A5-84E6-7E3EBB82BA92}" type="presParOf" srcId="{AEAF69C2-59DC-4288-91BC-0E25E6AB4917}" destId="{2B565779-080B-41DA-80A0-060D651EC90D}" srcOrd="2" destOrd="0" presId="urn:microsoft.com/office/officeart/2005/8/layout/hierarchy3"/>
    <dgm:cxn modelId="{20C26B5C-6039-48C0-8A73-77A508ADF589}" type="presParOf" srcId="{AEAF69C2-59DC-4288-91BC-0E25E6AB4917}" destId="{3EC66F7D-EF72-42CB-8A8B-3B0F1D8393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344DF-87FD-4AA5-A067-51EA3A2F0CE0}">
      <dsp:nvSpPr>
        <dsp:cNvPr id="0" name=""/>
        <dsp:cNvSpPr/>
      </dsp:nvSpPr>
      <dsp:spPr>
        <a:xfrm>
          <a:off x="0" y="28868"/>
          <a:ext cx="3332687" cy="15792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Conferencia Internacional de Nutrición, organizada por FAO/OMS realizada en Roma en 1992.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Organización de las Naciones Unidas para la Agricultura y la Alimentación</a:t>
          </a:r>
          <a:r>
            <a:rPr lang="es-ES" sz="9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/ La Organización Mundial de la Salud</a:t>
          </a:r>
          <a:endParaRPr lang="es-CO" sz="9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255" y="75123"/>
        <a:ext cx="3240177" cy="1486752"/>
      </dsp:txXfrm>
    </dsp:sp>
    <dsp:sp modelId="{C7B4404C-D1BE-471F-B265-CDAC90001F51}">
      <dsp:nvSpPr>
        <dsp:cNvPr id="0" name=""/>
        <dsp:cNvSpPr/>
      </dsp:nvSpPr>
      <dsp:spPr>
        <a:xfrm>
          <a:off x="333268" y="1608130"/>
          <a:ext cx="357210" cy="98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476"/>
              </a:lnTo>
              <a:lnTo>
                <a:pt x="357210" y="980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62541-0A42-4943-A060-EF6D702B90BD}">
      <dsp:nvSpPr>
        <dsp:cNvPr id="0" name=""/>
        <dsp:cNvSpPr/>
      </dsp:nvSpPr>
      <dsp:spPr>
        <a:xfrm>
          <a:off x="690479" y="1921003"/>
          <a:ext cx="2981749" cy="133520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+mn-lt"/>
              <a:ea typeface="Verdana" panose="020B0604030504040204" pitchFamily="34" charset="0"/>
            </a:rPr>
            <a:t>Países elaborar directrices nacionales en materia de alimentación en forma de Guías Alimentarias.</a:t>
          </a:r>
        </a:p>
      </dsp:txBody>
      <dsp:txXfrm>
        <a:off x="729586" y="1960110"/>
        <a:ext cx="2903535" cy="1256993"/>
      </dsp:txXfrm>
    </dsp:sp>
    <dsp:sp modelId="{BF2059EA-6DC4-4B83-B395-A7DAF505D393}">
      <dsp:nvSpPr>
        <dsp:cNvPr id="0" name=""/>
        <dsp:cNvSpPr/>
      </dsp:nvSpPr>
      <dsp:spPr>
        <a:xfrm>
          <a:off x="333268" y="1608130"/>
          <a:ext cx="333988" cy="292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056"/>
              </a:lnTo>
              <a:lnTo>
                <a:pt x="333988" y="2926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75950-BACB-49FF-B0AE-45F778CCD20F}">
      <dsp:nvSpPr>
        <dsp:cNvPr id="0" name=""/>
        <dsp:cNvSpPr/>
      </dsp:nvSpPr>
      <dsp:spPr>
        <a:xfrm>
          <a:off x="667257" y="3662444"/>
          <a:ext cx="3199121" cy="17434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+mn-lt"/>
              <a:ea typeface="Verdana" panose="020B0604030504040204" pitchFamily="34" charset="0"/>
            </a:rPr>
            <a:t>La mayoría de los países de América Latina publicaron sus Guías Alimentarias entre los años 1997 y 2001, y los países del Caribe entre los años 2002 y 2010.</a:t>
          </a:r>
        </a:p>
      </dsp:txBody>
      <dsp:txXfrm>
        <a:off x="718322" y="3713509"/>
        <a:ext cx="3096991" cy="1641355"/>
      </dsp:txXfrm>
    </dsp:sp>
    <dsp:sp modelId="{96CBA969-B4CC-4DB4-A468-E152D5CC0D2A}">
      <dsp:nvSpPr>
        <dsp:cNvPr id="0" name=""/>
        <dsp:cNvSpPr/>
      </dsp:nvSpPr>
      <dsp:spPr>
        <a:xfrm>
          <a:off x="4165167" y="0"/>
          <a:ext cx="5080260" cy="17087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La OMS y la FAO definen las Guías Alimentarias como la expresión de los principios de educación nutricional en forma de alimentos, propósito educar a la población, guiar políticas nacionales de alimentación y nutrición, orientar a la industria de alimentos.</a:t>
          </a:r>
          <a:endParaRPr lang="es-CO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15214" y="50047"/>
        <a:ext cx="4980166" cy="1608643"/>
      </dsp:txXfrm>
    </dsp:sp>
    <dsp:sp modelId="{09D4B2FB-E78D-492A-B719-D886D5FEFDB7}">
      <dsp:nvSpPr>
        <dsp:cNvPr id="0" name=""/>
        <dsp:cNvSpPr/>
      </dsp:nvSpPr>
      <dsp:spPr>
        <a:xfrm>
          <a:off x="4673193" y="1708737"/>
          <a:ext cx="411504" cy="1115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94"/>
              </a:lnTo>
              <a:lnTo>
                <a:pt x="411504" y="1115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0F0DF-A052-43B2-9099-589157D8338E}">
      <dsp:nvSpPr>
        <dsp:cNvPr id="0" name=""/>
        <dsp:cNvSpPr/>
      </dsp:nvSpPr>
      <dsp:spPr>
        <a:xfrm>
          <a:off x="5084697" y="2089093"/>
          <a:ext cx="4536102" cy="14704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Alcanzar metas nutricionales establecidas para la población, según factores sociales, económicos y culturales, ambiente físico y biológico donde se desenvuelve la población</a:t>
          </a:r>
          <a:r>
            <a:rPr lang="es-CO" sz="1800" kern="1200" dirty="0"/>
            <a:t>.</a:t>
          </a:r>
          <a:endParaRPr lang="es-CO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27766" y="2132162"/>
        <a:ext cx="4449964" cy="1384338"/>
      </dsp:txXfrm>
    </dsp:sp>
    <dsp:sp modelId="{EEF89EE6-5881-4012-B4CE-6ED7B1A68274}">
      <dsp:nvSpPr>
        <dsp:cNvPr id="0" name=""/>
        <dsp:cNvSpPr/>
      </dsp:nvSpPr>
      <dsp:spPr>
        <a:xfrm>
          <a:off x="4673193" y="1708737"/>
          <a:ext cx="411504" cy="2953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689"/>
              </a:lnTo>
              <a:lnTo>
                <a:pt x="411504" y="2953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869F6-AD20-44C7-8963-EBC8DFF17083}">
      <dsp:nvSpPr>
        <dsp:cNvPr id="0" name=""/>
        <dsp:cNvSpPr/>
      </dsp:nvSpPr>
      <dsp:spPr>
        <a:xfrm>
          <a:off x="5084697" y="3927189"/>
          <a:ext cx="4476012" cy="14704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ea typeface="Verdana" panose="020B0604030504040204" pitchFamily="34" charset="0"/>
            </a:rPr>
            <a:t>Actualizar periódicamente, </a:t>
          </a:r>
          <a:r>
            <a:rPr lang="es-CO" sz="1600" kern="1200" dirty="0">
              <a:latin typeface="+mn-lt"/>
              <a:ea typeface="Verdana" panose="020B0604030504040204" pitchFamily="34" charset="0"/>
            </a:rPr>
            <a:t>evolución de los hábitos alimentarios, las características de la morbilidad de la población y el desarrollo de nuevos conocimientos en materia de alimentación y nutrición.</a:t>
          </a:r>
        </a:p>
      </dsp:txBody>
      <dsp:txXfrm>
        <a:off x="5127766" y="3970258"/>
        <a:ext cx="4389874" cy="1384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DD854-AF73-444C-B434-0CD8E44229D0}">
      <dsp:nvSpPr>
        <dsp:cNvPr id="0" name=""/>
        <dsp:cNvSpPr/>
      </dsp:nvSpPr>
      <dsp:spPr>
        <a:xfrm>
          <a:off x="859811" y="0"/>
          <a:ext cx="912312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FAA31-5282-4695-99F9-0C81F1464DE2}">
      <dsp:nvSpPr>
        <dsp:cNvPr id="0" name=""/>
        <dsp:cNvSpPr/>
      </dsp:nvSpPr>
      <dsp:spPr>
        <a:xfrm>
          <a:off x="7696" y="1625600"/>
          <a:ext cx="2888530" cy="216746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COLOMBIA</a:t>
          </a:r>
          <a:r>
            <a:rPr lang="es-ES" sz="14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En El </a:t>
          </a:r>
          <a:r>
            <a:rPr lang="es-CO" sz="1400" kern="1200" dirty="0">
              <a:solidFill>
                <a:schemeClr val="tx1"/>
              </a:solidFill>
            </a:rPr>
            <a:t>Consejo Nacional de Política Económica y Social CONPES 2847, aprobó el 29 de mayo de </a:t>
          </a:r>
          <a:r>
            <a:rPr lang="es-CO" sz="1400" b="1" kern="1200" dirty="0">
              <a:solidFill>
                <a:schemeClr val="tx1"/>
              </a:solidFill>
            </a:rPr>
            <a:t>1996 </a:t>
          </a:r>
          <a:r>
            <a:rPr lang="es-ES" sz="1400" kern="1200" dirty="0">
              <a:solidFill>
                <a:schemeClr val="tx1"/>
              </a:solidFill>
            </a:rPr>
            <a:t>el Plan Nacional de Alimentación y Nutrición 1996 -2005 en su línea de acción “Promoción de la Salud, Alimentación y Estilos de Vida Saludable” </a:t>
          </a:r>
          <a:endParaRPr lang="es-CO" sz="1400" kern="1200" dirty="0"/>
        </a:p>
      </dsp:txBody>
      <dsp:txXfrm>
        <a:off x="113503" y="1731407"/>
        <a:ext cx="2676916" cy="1955852"/>
      </dsp:txXfrm>
    </dsp:sp>
    <dsp:sp modelId="{7028609F-6256-4036-8A57-4AFC7C23EE56}">
      <dsp:nvSpPr>
        <dsp:cNvPr id="0" name=""/>
        <dsp:cNvSpPr/>
      </dsp:nvSpPr>
      <dsp:spPr>
        <a:xfrm>
          <a:off x="3236876" y="1723786"/>
          <a:ext cx="1626563" cy="197109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Contempla como Estrategia Innovadora, Guías Alimentarias por grupos de edad 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3316278" y="1803188"/>
        <a:ext cx="1467759" cy="1812290"/>
      </dsp:txXfrm>
    </dsp:sp>
    <dsp:sp modelId="{9654291F-351E-4B93-9B4F-C8821BB88231}">
      <dsp:nvSpPr>
        <dsp:cNvPr id="0" name=""/>
        <dsp:cNvSpPr/>
      </dsp:nvSpPr>
      <dsp:spPr>
        <a:xfrm>
          <a:off x="5204089" y="1744106"/>
          <a:ext cx="2279355" cy="193045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*ICBF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*Ministerio de Salud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Apoyo: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Organización Panamericana Salud – OPS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Organización Mundial de la Salud - OMS</a:t>
          </a:r>
          <a:endParaRPr lang="es-CO" sz="1400" kern="1200" dirty="0"/>
        </a:p>
      </dsp:txBody>
      <dsp:txXfrm>
        <a:off x="5298326" y="1838343"/>
        <a:ext cx="2090881" cy="1741980"/>
      </dsp:txXfrm>
    </dsp:sp>
    <dsp:sp modelId="{2E24003F-02F6-4886-9905-CBC93CD2F527}">
      <dsp:nvSpPr>
        <dsp:cNvPr id="0" name=""/>
        <dsp:cNvSpPr/>
      </dsp:nvSpPr>
      <dsp:spPr>
        <a:xfrm>
          <a:off x="7824094" y="1491433"/>
          <a:ext cx="2901292" cy="243579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ICBF</a:t>
          </a:r>
          <a:endParaRPr lang="es-E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Ente Planificador y Ejecutor de la Política de Nutrición Y Alimentación en el País, asumió compromiso y contrata Fundación Colombiana para la Nutrición Infantil NUTRIR para elaborar Guías mayores de 2 años.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/>
        </a:p>
      </dsp:txBody>
      <dsp:txXfrm>
        <a:off x="7943000" y="1610339"/>
        <a:ext cx="2663480" cy="2197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8D709-7A87-4527-BE19-9E8A558CC21E}">
      <dsp:nvSpPr>
        <dsp:cNvPr id="0" name=""/>
        <dsp:cNvSpPr/>
      </dsp:nvSpPr>
      <dsp:spPr>
        <a:xfrm rot="5400000">
          <a:off x="2068105" y="1177552"/>
          <a:ext cx="1077397" cy="1226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17FC2-5F92-4247-9A9D-BC8A52D389F0}">
      <dsp:nvSpPr>
        <dsp:cNvPr id="0" name=""/>
        <dsp:cNvSpPr/>
      </dsp:nvSpPr>
      <dsp:spPr>
        <a:xfrm>
          <a:off x="439408" y="52808"/>
          <a:ext cx="3951568" cy="126953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 </a:t>
          </a:r>
          <a:r>
            <a:rPr lang="es-CO" sz="1600" kern="1200" dirty="0">
              <a:solidFill>
                <a:schemeClr val="tx1"/>
              </a:solidFill>
            </a:rPr>
            <a:t>2013-2014 Ajuste de la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propuesta de actualización GABA: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FAO, ICBF, CTNGA </a:t>
          </a:r>
          <a:r>
            <a:rPr lang="es-CO" sz="9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Comité Técnico Nacional de Guías Alimentarias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>
            <a:solidFill>
              <a:schemeClr val="tx1"/>
            </a:solidFill>
          </a:endParaRPr>
        </a:p>
      </dsp:txBody>
      <dsp:txXfrm>
        <a:off x="501393" y="114793"/>
        <a:ext cx="3827598" cy="1145563"/>
      </dsp:txXfrm>
    </dsp:sp>
    <dsp:sp modelId="{232BF03A-1EDE-47F5-906B-4C4327D76677}">
      <dsp:nvSpPr>
        <dsp:cNvPr id="0" name=""/>
        <dsp:cNvSpPr/>
      </dsp:nvSpPr>
      <dsp:spPr>
        <a:xfrm>
          <a:off x="4155168" y="153562"/>
          <a:ext cx="1319114" cy="102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FB3A1-0C35-4A67-856E-F577A1D0C328}">
      <dsp:nvSpPr>
        <dsp:cNvPr id="0" name=""/>
        <dsp:cNvSpPr/>
      </dsp:nvSpPr>
      <dsp:spPr>
        <a:xfrm rot="5400000">
          <a:off x="5175375" y="2713863"/>
          <a:ext cx="1077397" cy="1226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ECDFA-40A3-485F-A816-4BEDDD017175}">
      <dsp:nvSpPr>
        <dsp:cNvPr id="0" name=""/>
        <dsp:cNvSpPr/>
      </dsp:nvSpPr>
      <dsp:spPr>
        <a:xfrm>
          <a:off x="3289372" y="1458588"/>
          <a:ext cx="3958170" cy="126953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2010-2011. Desarrollo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propuesta de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actualización GABA.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ICBF, CNC </a:t>
          </a:r>
          <a:r>
            <a:rPr lang="es-CO" sz="1100" kern="1200" dirty="0">
              <a:solidFill>
                <a:schemeClr val="tx1"/>
              </a:solidFill>
            </a:rPr>
            <a:t>Centro Nacional de Consultoría</a:t>
          </a:r>
        </a:p>
      </dsp:txBody>
      <dsp:txXfrm>
        <a:off x="3351357" y="1520573"/>
        <a:ext cx="3834200" cy="1145563"/>
      </dsp:txXfrm>
    </dsp:sp>
    <dsp:sp modelId="{3C7D2C1F-9CFC-49AD-88E7-7442C7C82585}">
      <dsp:nvSpPr>
        <dsp:cNvPr id="0" name=""/>
        <dsp:cNvSpPr/>
      </dsp:nvSpPr>
      <dsp:spPr>
        <a:xfrm>
          <a:off x="6175308" y="1579667"/>
          <a:ext cx="1319114" cy="102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DE549-6335-4937-AA13-3607796982DA}">
      <dsp:nvSpPr>
        <dsp:cNvPr id="0" name=""/>
        <dsp:cNvSpPr/>
      </dsp:nvSpPr>
      <dsp:spPr>
        <a:xfrm rot="5400000">
          <a:off x="7417347" y="4028209"/>
          <a:ext cx="1077397" cy="1226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9B767-A761-4DAA-9E7F-81CD22D97433}">
      <dsp:nvSpPr>
        <dsp:cNvPr id="0" name=""/>
        <dsp:cNvSpPr/>
      </dsp:nvSpPr>
      <dsp:spPr>
        <a:xfrm>
          <a:off x="6444129" y="2823729"/>
          <a:ext cx="2493623" cy="126953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2009. Actualización Diseño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metodológico  GABA.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UN, MSPS, ICBF.</a:t>
          </a:r>
        </a:p>
      </dsp:txBody>
      <dsp:txXfrm>
        <a:off x="6506114" y="2885714"/>
        <a:ext cx="2369653" cy="1145563"/>
      </dsp:txXfrm>
    </dsp:sp>
    <dsp:sp modelId="{8F0E7B4B-D577-402F-ACD6-6FA2FFEB5B95}">
      <dsp:nvSpPr>
        <dsp:cNvPr id="0" name=""/>
        <dsp:cNvSpPr/>
      </dsp:nvSpPr>
      <dsp:spPr>
        <a:xfrm>
          <a:off x="7459875" y="3005771"/>
          <a:ext cx="1319114" cy="102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4BF4D-B998-42F8-A3B5-325766D32AC7}">
      <dsp:nvSpPr>
        <dsp:cNvPr id="0" name=""/>
        <dsp:cNvSpPr/>
      </dsp:nvSpPr>
      <dsp:spPr>
        <a:xfrm>
          <a:off x="8595585" y="4201046"/>
          <a:ext cx="2432138" cy="126953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</a:rPr>
            <a:t> </a:t>
          </a:r>
          <a:r>
            <a:rPr lang="es-CO" sz="1600" kern="1200" dirty="0">
              <a:solidFill>
                <a:schemeClr val="tx1"/>
              </a:solidFill>
            </a:rPr>
            <a:t>2007-2008. Evaluación Guías Alimentarias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 2000. ICBF; MSPS, PMA, UNICEF </a:t>
          </a:r>
          <a:r>
            <a:rPr lang="es-CO" sz="1000" kern="1200" dirty="0">
              <a:solidFill>
                <a:schemeClr val="tx1"/>
              </a:solidFill>
            </a:rPr>
            <a:t>Fondo de las Naciones Unidas para la Infancia </a:t>
          </a:r>
          <a:r>
            <a:rPr lang="en-US" sz="1000" kern="1200" dirty="0">
              <a:solidFill>
                <a:schemeClr val="tx1"/>
              </a:solidFill>
            </a:rPr>
            <a:t>. </a:t>
          </a:r>
          <a:endParaRPr lang="es-CO" sz="1000" kern="1200" dirty="0">
            <a:solidFill>
              <a:schemeClr val="tx1"/>
            </a:solidFill>
          </a:endParaRPr>
        </a:p>
      </dsp:txBody>
      <dsp:txXfrm>
        <a:off x="8657570" y="4263031"/>
        <a:ext cx="2308168" cy="114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642FD-FF40-4740-A8C7-A0C5CDD1B395}">
      <dsp:nvSpPr>
        <dsp:cNvPr id="0" name=""/>
        <dsp:cNvSpPr/>
      </dsp:nvSpPr>
      <dsp:spPr>
        <a:xfrm rot="10800000">
          <a:off x="2206639" y="1979"/>
          <a:ext cx="7849453" cy="91808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 aquella que ayuda a mantener un óptimo estado de salud y realizar las actividades de la vida diaria; sus determinantes son la variedad, cantidad y calidad de alimentos. La OMS se refiere a la alimentación saludable como aquella que: </a:t>
          </a:r>
          <a:endParaRPr lang="es-CO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36160" y="1979"/>
        <a:ext cx="7619932" cy="918085"/>
      </dsp:txXfrm>
    </dsp:sp>
    <dsp:sp modelId="{7CD1C401-8AE1-4B4B-BA81-F90B84A8B090}">
      <dsp:nvSpPr>
        <dsp:cNvPr id="0" name=""/>
        <dsp:cNvSpPr/>
      </dsp:nvSpPr>
      <dsp:spPr>
        <a:xfrm>
          <a:off x="1747596" y="1979"/>
          <a:ext cx="918085" cy="91808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8199C-5211-42B3-899E-46F561B95143}">
      <dsp:nvSpPr>
        <dsp:cNvPr id="0" name=""/>
        <dsp:cNvSpPr/>
      </dsp:nvSpPr>
      <dsp:spPr>
        <a:xfrm rot="10800000">
          <a:off x="2206639" y="1178447"/>
          <a:ext cx="7849453" cy="9180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Logra un equilibrio energético y un peso normal, reduce consumo de grasas y prefiere las insaturadas (aguacate, almendras, maní)</a:t>
          </a:r>
          <a:endParaRPr lang="es-CO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36160" y="1178447"/>
        <a:ext cx="7619932" cy="918085"/>
      </dsp:txXfrm>
    </dsp:sp>
    <dsp:sp modelId="{25987EF3-1B10-4212-A905-4B4B07165348}">
      <dsp:nvSpPr>
        <dsp:cNvPr id="0" name=""/>
        <dsp:cNvSpPr/>
      </dsp:nvSpPr>
      <dsp:spPr>
        <a:xfrm>
          <a:off x="1747596" y="1178447"/>
          <a:ext cx="918085" cy="91808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3E40-F4C6-46D8-85CB-9DB1DA9F6C8B}">
      <dsp:nvSpPr>
        <dsp:cNvPr id="0" name=""/>
        <dsp:cNvSpPr/>
      </dsp:nvSpPr>
      <dsp:spPr>
        <a:xfrm rot="10800000">
          <a:off x="2206639" y="2354914"/>
          <a:ext cx="7849453" cy="91808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dirty="0"/>
            <a:t>Aumenta el consumo de frutas, hortalizas, verduras</a:t>
          </a:r>
          <a:r>
            <a:rPr lang="es-ES" sz="1600" b="0" i="0" kern="1200" baseline="0" dirty="0"/>
            <a:t>.  Así como legumbres o leguminosas, cereales integrales (avena, arroz, pan) y frutos secos</a:t>
          </a:r>
          <a:endParaRPr lang="es-CO" sz="1600" kern="1200" dirty="0"/>
        </a:p>
      </dsp:txBody>
      <dsp:txXfrm rot="10800000">
        <a:off x="2436160" y="2354914"/>
        <a:ext cx="7619932" cy="918085"/>
      </dsp:txXfrm>
    </dsp:sp>
    <dsp:sp modelId="{EF93F95F-4ACC-4207-BEC4-082620F884E3}">
      <dsp:nvSpPr>
        <dsp:cNvPr id="0" name=""/>
        <dsp:cNvSpPr/>
      </dsp:nvSpPr>
      <dsp:spPr>
        <a:xfrm>
          <a:off x="1747596" y="2354914"/>
          <a:ext cx="918085" cy="91808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96E66-0114-4101-BF24-8393A0AC1311}">
      <dsp:nvSpPr>
        <dsp:cNvPr id="0" name=""/>
        <dsp:cNvSpPr/>
      </dsp:nvSpPr>
      <dsp:spPr>
        <a:xfrm rot="10800000">
          <a:off x="2217000" y="3531381"/>
          <a:ext cx="7849453" cy="91808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Reducir el consumo de AZUCARES libres (miel, zumos o jugos de fruta) y de SAL</a:t>
          </a:r>
          <a:endParaRPr lang="es-CO" sz="1600" kern="1200" dirty="0"/>
        </a:p>
      </dsp:txBody>
      <dsp:txXfrm rot="10800000">
        <a:off x="2446521" y="3531381"/>
        <a:ext cx="7619932" cy="918085"/>
      </dsp:txXfrm>
    </dsp:sp>
    <dsp:sp modelId="{8AD9C1F8-77B1-4840-AB50-EF751830B5FF}">
      <dsp:nvSpPr>
        <dsp:cNvPr id="0" name=""/>
        <dsp:cNvSpPr/>
      </dsp:nvSpPr>
      <dsp:spPr>
        <a:xfrm>
          <a:off x="1747596" y="3531381"/>
          <a:ext cx="918085" cy="91808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928FF-6FAE-4580-9573-CAB990D21A85}">
      <dsp:nvSpPr>
        <dsp:cNvPr id="0" name=""/>
        <dsp:cNvSpPr/>
      </dsp:nvSpPr>
      <dsp:spPr>
        <a:xfrm>
          <a:off x="3968190" y="1395334"/>
          <a:ext cx="2238642" cy="2694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Conjunto de alimentos con características nutricionales similares, el Plato Saludable de la Familia Colombiana agrupa los alimentos…</a:t>
          </a:r>
        </a:p>
      </dsp:txBody>
      <dsp:txXfrm>
        <a:off x="4296032" y="1789923"/>
        <a:ext cx="1582958" cy="1905242"/>
      </dsp:txXfrm>
    </dsp:sp>
    <dsp:sp modelId="{945EC57C-D90C-4391-A9A3-72EDFF3F102F}">
      <dsp:nvSpPr>
        <dsp:cNvPr id="0" name=""/>
        <dsp:cNvSpPr/>
      </dsp:nvSpPr>
      <dsp:spPr>
        <a:xfrm rot="16231193">
          <a:off x="4997882" y="963843"/>
          <a:ext cx="207144" cy="484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>
        <a:off x="5028672" y="1091722"/>
        <a:ext cx="145001" cy="290426"/>
      </dsp:txXfrm>
    </dsp:sp>
    <dsp:sp modelId="{9FC73B83-2909-486D-A915-AA4E27636BD3}">
      <dsp:nvSpPr>
        <dsp:cNvPr id="0" name=""/>
        <dsp:cNvSpPr/>
      </dsp:nvSpPr>
      <dsp:spPr>
        <a:xfrm>
          <a:off x="4212044" y="0"/>
          <a:ext cx="1791589" cy="100459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Cereales, tubérculos, raíces, plátanos y derivados.</a:t>
          </a:r>
        </a:p>
      </dsp:txBody>
      <dsp:txXfrm>
        <a:off x="4474416" y="147120"/>
        <a:ext cx="1266845" cy="710358"/>
      </dsp:txXfrm>
    </dsp:sp>
    <dsp:sp modelId="{6CF71550-6416-4A85-83FF-2CCE04D5A7D4}">
      <dsp:nvSpPr>
        <dsp:cNvPr id="0" name=""/>
        <dsp:cNvSpPr/>
      </dsp:nvSpPr>
      <dsp:spPr>
        <a:xfrm rot="20461464">
          <a:off x="6245121" y="2064197"/>
          <a:ext cx="222648" cy="484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>
        <a:off x="6246936" y="2171866"/>
        <a:ext cx="155854" cy="290426"/>
      </dsp:txXfrm>
    </dsp:sp>
    <dsp:sp modelId="{3E1347D9-DA66-4F6F-97BC-C118ABD89069}">
      <dsp:nvSpPr>
        <dsp:cNvPr id="0" name=""/>
        <dsp:cNvSpPr/>
      </dsp:nvSpPr>
      <dsp:spPr>
        <a:xfrm>
          <a:off x="6489584" y="1063815"/>
          <a:ext cx="1991277" cy="1708543"/>
        </a:xfrm>
        <a:prstGeom prst="ellipse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Frutas y Verduras.</a:t>
          </a:r>
        </a:p>
      </dsp:txBody>
      <dsp:txXfrm>
        <a:off x="6781200" y="1314025"/>
        <a:ext cx="1408045" cy="1208123"/>
      </dsp:txXfrm>
    </dsp:sp>
    <dsp:sp modelId="{1A26DA03-0CA0-446C-9450-E5D1E9B6D213}">
      <dsp:nvSpPr>
        <dsp:cNvPr id="0" name=""/>
        <dsp:cNvSpPr/>
      </dsp:nvSpPr>
      <dsp:spPr>
        <a:xfrm rot="1800000">
          <a:off x="6158271" y="3179465"/>
          <a:ext cx="210407" cy="484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>
        <a:off x="6162499" y="3260494"/>
        <a:ext cx="147285" cy="290426"/>
      </dsp:txXfrm>
    </dsp:sp>
    <dsp:sp modelId="{EB06B291-660F-43B6-9DE3-D242EDEA2831}">
      <dsp:nvSpPr>
        <dsp:cNvPr id="0" name=""/>
        <dsp:cNvSpPr/>
      </dsp:nvSpPr>
      <dsp:spPr>
        <a:xfrm>
          <a:off x="6365217" y="3349918"/>
          <a:ext cx="898905" cy="779603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Grasas. </a:t>
          </a:r>
        </a:p>
      </dsp:txBody>
      <dsp:txXfrm>
        <a:off x="6496859" y="3464088"/>
        <a:ext cx="635621" cy="551263"/>
      </dsp:txXfrm>
    </dsp:sp>
    <dsp:sp modelId="{463D5D3B-CDF6-4A44-90CB-2757599200AF}">
      <dsp:nvSpPr>
        <dsp:cNvPr id="0" name=""/>
        <dsp:cNvSpPr/>
      </dsp:nvSpPr>
      <dsp:spPr>
        <a:xfrm rot="5400000">
          <a:off x="4999219" y="4009323"/>
          <a:ext cx="176584" cy="484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>
        <a:off x="5025707" y="4079645"/>
        <a:ext cx="123609" cy="290426"/>
      </dsp:txXfrm>
    </dsp:sp>
    <dsp:sp modelId="{20852453-3808-4CF9-98A8-76A183804463}">
      <dsp:nvSpPr>
        <dsp:cNvPr id="0" name=""/>
        <dsp:cNvSpPr/>
      </dsp:nvSpPr>
      <dsp:spPr>
        <a:xfrm>
          <a:off x="4533592" y="4422932"/>
          <a:ext cx="1107836" cy="871755"/>
        </a:xfrm>
        <a:prstGeom prst="ellipse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Azúcares.</a:t>
          </a:r>
        </a:p>
      </dsp:txBody>
      <dsp:txXfrm>
        <a:off x="4695831" y="4550598"/>
        <a:ext cx="783358" cy="616423"/>
      </dsp:txXfrm>
    </dsp:sp>
    <dsp:sp modelId="{A693D7A0-F977-402F-8A39-8C136FBCB2AC}">
      <dsp:nvSpPr>
        <dsp:cNvPr id="0" name=""/>
        <dsp:cNvSpPr/>
      </dsp:nvSpPr>
      <dsp:spPr>
        <a:xfrm rot="9115470">
          <a:off x="3698652" y="3166776"/>
          <a:ext cx="279581" cy="484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 rot="10800000">
        <a:off x="3777591" y="3243848"/>
        <a:ext cx="195707" cy="290426"/>
      </dsp:txXfrm>
    </dsp:sp>
    <dsp:sp modelId="{D4AAF737-FA69-4D9D-93F4-E8CA221BD3FC}">
      <dsp:nvSpPr>
        <dsp:cNvPr id="0" name=""/>
        <dsp:cNvSpPr/>
      </dsp:nvSpPr>
      <dsp:spPr>
        <a:xfrm>
          <a:off x="1787226" y="3106388"/>
          <a:ext cx="1947362" cy="1754336"/>
        </a:xfrm>
        <a:prstGeom prst="ellips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Leche y productos lácteos. </a:t>
          </a:r>
        </a:p>
      </dsp:txBody>
      <dsp:txXfrm>
        <a:off x="2072411" y="3363305"/>
        <a:ext cx="1376992" cy="1240502"/>
      </dsp:txXfrm>
    </dsp:sp>
    <dsp:sp modelId="{051F0E02-57D3-4C54-9161-CB79661114D1}">
      <dsp:nvSpPr>
        <dsp:cNvPr id="0" name=""/>
        <dsp:cNvSpPr/>
      </dsp:nvSpPr>
      <dsp:spPr>
        <a:xfrm rot="12192084">
          <a:off x="3796764" y="1985031"/>
          <a:ext cx="176196" cy="4840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 rot="10800000">
        <a:off x="3847486" y="2092252"/>
        <a:ext cx="123337" cy="290426"/>
      </dsp:txXfrm>
    </dsp:sp>
    <dsp:sp modelId="{A52C12E2-C3EE-47EA-B991-1231526708F1}">
      <dsp:nvSpPr>
        <dsp:cNvPr id="0" name=""/>
        <dsp:cNvSpPr/>
      </dsp:nvSpPr>
      <dsp:spPr>
        <a:xfrm>
          <a:off x="1802652" y="857964"/>
          <a:ext cx="2023179" cy="182037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Carnes, huevos, leguminosas secas, frutos secos y semillas. </a:t>
          </a:r>
        </a:p>
      </dsp:txBody>
      <dsp:txXfrm>
        <a:off x="2098940" y="1124552"/>
        <a:ext cx="1430603" cy="1287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7A70C-60E3-4D80-A5EA-FA8568FB6DF9}">
      <dsp:nvSpPr>
        <dsp:cNvPr id="0" name=""/>
        <dsp:cNvSpPr/>
      </dsp:nvSpPr>
      <dsp:spPr>
        <a:xfrm>
          <a:off x="1898052" y="334813"/>
          <a:ext cx="4720945" cy="472094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</a:rPr>
            <a:t>Es fundamental brindar una oportunidad para recuperar la comida ancestral, aliñarla con alimentos saludables y naturales, y contribuir al rescate de la cocina tradicional como patrimonio.</a:t>
          </a:r>
        </a:p>
      </dsp:txBody>
      <dsp:txXfrm>
        <a:off x="4386103" y="1335204"/>
        <a:ext cx="1686051" cy="1405043"/>
      </dsp:txXfrm>
    </dsp:sp>
    <dsp:sp modelId="{9EDB5310-352C-403B-AF74-43B5EAED1B63}">
      <dsp:nvSpPr>
        <dsp:cNvPr id="0" name=""/>
        <dsp:cNvSpPr/>
      </dsp:nvSpPr>
      <dsp:spPr>
        <a:xfrm>
          <a:off x="1810973" y="533916"/>
          <a:ext cx="4720945" cy="4720945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La mezcla de olores, colores y sabores de la cocina colombiana da cuenta de las raíces históricas y culturales de la Nación</a:t>
          </a:r>
        </a:p>
      </dsp:txBody>
      <dsp:txXfrm>
        <a:off x="2935008" y="3596910"/>
        <a:ext cx="2529077" cy="1236438"/>
      </dsp:txXfrm>
    </dsp:sp>
    <dsp:sp modelId="{8FB5EC06-A325-48FD-911D-071A52515038}">
      <dsp:nvSpPr>
        <dsp:cNvPr id="0" name=""/>
        <dsp:cNvSpPr/>
      </dsp:nvSpPr>
      <dsp:spPr>
        <a:xfrm>
          <a:off x="1713744" y="365311"/>
          <a:ext cx="4720945" cy="4720945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</a:rPr>
            <a:t>Cada región presenta características físicas, sociales, culturales, y económicas propias, construida a través del tiempo, asociada a la producción, preparación y consumo cotidiano de alimentos.</a:t>
          </a:r>
        </a:p>
      </dsp:txBody>
      <dsp:txXfrm>
        <a:off x="2260587" y="1365702"/>
        <a:ext cx="1686051" cy="1405043"/>
      </dsp:txXfrm>
    </dsp:sp>
    <dsp:sp modelId="{D36C3D62-BE0D-454E-A685-39AA495FC5DB}">
      <dsp:nvSpPr>
        <dsp:cNvPr id="0" name=""/>
        <dsp:cNvSpPr/>
      </dsp:nvSpPr>
      <dsp:spPr>
        <a:xfrm>
          <a:off x="1658929" y="-49325"/>
          <a:ext cx="5305443" cy="53054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56917-1C3B-4DA6-AFA8-6669C6C338D1}">
      <dsp:nvSpPr>
        <dsp:cNvPr id="0" name=""/>
        <dsp:cNvSpPr/>
      </dsp:nvSpPr>
      <dsp:spPr>
        <a:xfrm>
          <a:off x="1549231" y="397083"/>
          <a:ext cx="5305443" cy="53054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47CBF-6E93-446B-BFDB-C31876C463BF}">
      <dsp:nvSpPr>
        <dsp:cNvPr id="0" name=""/>
        <dsp:cNvSpPr/>
      </dsp:nvSpPr>
      <dsp:spPr>
        <a:xfrm>
          <a:off x="1294624" y="-18828"/>
          <a:ext cx="5305443" cy="53054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FB12-D63F-4CD3-BE36-E4411ACC1BF9}">
      <dsp:nvSpPr>
        <dsp:cNvPr id="0" name=""/>
        <dsp:cNvSpPr/>
      </dsp:nvSpPr>
      <dsp:spPr>
        <a:xfrm>
          <a:off x="815316" y="1758"/>
          <a:ext cx="2886929" cy="126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de comida: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Cada uno de los momentos principales dedicados a consumir alimentos</a:t>
          </a:r>
        </a:p>
      </dsp:txBody>
      <dsp:txXfrm>
        <a:off x="852375" y="38817"/>
        <a:ext cx="2812811" cy="1191169"/>
      </dsp:txXfrm>
    </dsp:sp>
    <dsp:sp modelId="{C9B830AC-25E2-47C1-9DC3-2AB275D7A501}">
      <dsp:nvSpPr>
        <dsp:cNvPr id="0" name=""/>
        <dsp:cNvSpPr/>
      </dsp:nvSpPr>
      <dsp:spPr>
        <a:xfrm>
          <a:off x="1104009" y="1267046"/>
          <a:ext cx="263766" cy="94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509"/>
              </a:lnTo>
              <a:lnTo>
                <a:pt x="263766" y="9495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23814-E3FE-4D9E-AE59-ECD0E2123ACD}">
      <dsp:nvSpPr>
        <dsp:cNvPr id="0" name=""/>
        <dsp:cNvSpPr/>
      </dsp:nvSpPr>
      <dsp:spPr>
        <a:xfrm>
          <a:off x="1367776" y="1583911"/>
          <a:ext cx="2024459" cy="1265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desayuno, refrigerio de la mañana</a:t>
          </a:r>
        </a:p>
      </dsp:txBody>
      <dsp:txXfrm>
        <a:off x="1404835" y="1620970"/>
        <a:ext cx="1950341" cy="1191169"/>
      </dsp:txXfrm>
    </dsp:sp>
    <dsp:sp modelId="{DD213658-E41C-4D12-AB76-640656E9A186}">
      <dsp:nvSpPr>
        <dsp:cNvPr id="0" name=""/>
        <dsp:cNvSpPr/>
      </dsp:nvSpPr>
      <dsp:spPr>
        <a:xfrm>
          <a:off x="1104009" y="1267046"/>
          <a:ext cx="263766" cy="2531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118"/>
              </a:lnTo>
              <a:lnTo>
                <a:pt x="263766" y="2531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0F856-720C-48C6-A5B8-7F7BB3511910}">
      <dsp:nvSpPr>
        <dsp:cNvPr id="0" name=""/>
        <dsp:cNvSpPr/>
      </dsp:nvSpPr>
      <dsp:spPr>
        <a:xfrm>
          <a:off x="1367776" y="3165520"/>
          <a:ext cx="2024459" cy="1265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almuerzo, refrigerio de la tarde </a:t>
          </a:r>
        </a:p>
      </dsp:txBody>
      <dsp:txXfrm>
        <a:off x="1404835" y="3202579"/>
        <a:ext cx="1950341" cy="1191169"/>
      </dsp:txXfrm>
    </dsp:sp>
    <dsp:sp modelId="{48A61C5F-6653-4FAD-B88E-83849F6E8A94}">
      <dsp:nvSpPr>
        <dsp:cNvPr id="0" name=""/>
        <dsp:cNvSpPr/>
      </dsp:nvSpPr>
      <dsp:spPr>
        <a:xfrm>
          <a:off x="1104009" y="1267046"/>
          <a:ext cx="263766" cy="4112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2727"/>
              </a:lnTo>
              <a:lnTo>
                <a:pt x="263766" y="41127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8C7A2-9910-42DD-BE19-A713B256A06B}">
      <dsp:nvSpPr>
        <dsp:cNvPr id="0" name=""/>
        <dsp:cNvSpPr/>
      </dsp:nvSpPr>
      <dsp:spPr>
        <a:xfrm>
          <a:off x="1367776" y="4747129"/>
          <a:ext cx="2024459" cy="1265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cena</a:t>
          </a:r>
        </a:p>
      </dsp:txBody>
      <dsp:txXfrm>
        <a:off x="1404835" y="4784188"/>
        <a:ext cx="1950341" cy="1191169"/>
      </dsp:txXfrm>
    </dsp:sp>
    <dsp:sp modelId="{F400C3B6-C8A6-4A2A-A2A7-7A0BC81E1AA5}">
      <dsp:nvSpPr>
        <dsp:cNvPr id="0" name=""/>
        <dsp:cNvSpPr/>
      </dsp:nvSpPr>
      <dsp:spPr>
        <a:xfrm>
          <a:off x="4309964" y="2302"/>
          <a:ext cx="4154317" cy="1718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Intercambio de alimentos: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Cantidad específica de alimento que tiene un aporte similar de energía o nutrientes con otro alimento del mismo grupo</a:t>
          </a:r>
        </a:p>
      </dsp:txBody>
      <dsp:txXfrm>
        <a:off x="4360290" y="52628"/>
        <a:ext cx="4053665" cy="1617620"/>
      </dsp:txXfrm>
    </dsp:sp>
    <dsp:sp modelId="{C993873C-9C46-4BCA-A181-EDA8E8F18AA8}">
      <dsp:nvSpPr>
        <dsp:cNvPr id="0" name=""/>
        <dsp:cNvSpPr/>
      </dsp:nvSpPr>
      <dsp:spPr>
        <a:xfrm>
          <a:off x="4725395" y="1720575"/>
          <a:ext cx="381582" cy="99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058"/>
              </a:lnTo>
              <a:lnTo>
                <a:pt x="381582" y="998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85E37-BAF2-47CE-955E-A7F77B52C06D}">
      <dsp:nvSpPr>
        <dsp:cNvPr id="0" name=""/>
        <dsp:cNvSpPr/>
      </dsp:nvSpPr>
      <dsp:spPr>
        <a:xfrm>
          <a:off x="5106978" y="2085990"/>
          <a:ext cx="2523205" cy="1265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se pueden reemplazar o intercambiar entre si</a:t>
          </a:r>
        </a:p>
      </dsp:txBody>
      <dsp:txXfrm>
        <a:off x="5144037" y="2123049"/>
        <a:ext cx="2449087" cy="1191169"/>
      </dsp:txXfrm>
    </dsp:sp>
    <dsp:sp modelId="{2B565779-080B-41DA-80A0-060D651EC90D}">
      <dsp:nvSpPr>
        <dsp:cNvPr id="0" name=""/>
        <dsp:cNvSpPr/>
      </dsp:nvSpPr>
      <dsp:spPr>
        <a:xfrm>
          <a:off x="4725395" y="1720575"/>
          <a:ext cx="415431" cy="253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574"/>
              </a:lnTo>
              <a:lnTo>
                <a:pt x="415431" y="2530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66F7D-EF72-42CB-8A8B-3B0F1D839342}">
      <dsp:nvSpPr>
        <dsp:cNvPr id="0" name=""/>
        <dsp:cNvSpPr/>
      </dsp:nvSpPr>
      <dsp:spPr>
        <a:xfrm>
          <a:off x="5140827" y="3618506"/>
          <a:ext cx="3177814" cy="1265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en cantidades específicas, poseen aproximadamente el mismo valor energético o de un nutriente de referencia</a:t>
          </a:r>
        </a:p>
      </dsp:txBody>
      <dsp:txXfrm>
        <a:off x="5177886" y="3655565"/>
        <a:ext cx="3103696" cy="119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83A49-71D8-E949-4BCF-1E098870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8CB43E-0597-971A-B250-B1C1A4754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BFD07-363C-68B0-E4BA-C1146974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EF2E1-F71A-DA5E-504D-EA15C30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81A250-6265-99F1-9CC6-FF6C41B1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30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BEF8-0302-4F12-A9E7-7F22F81E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EAED9B-AC98-8974-82BC-4E4FC953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7ABC4-235F-B112-9FF4-98D97305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4284E-D2D8-17BF-78BB-7C325D09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AA021-531A-E390-1B5B-F2B198FD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23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07FB20-1C16-135B-5C9D-18273A176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45E15-B094-4337-D46D-622E9AE21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18205-0C07-341B-8E07-4A4E4908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1612D-9095-BA88-3479-9D0FD85E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0FA0-2D24-A233-DBBD-75948D49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95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F3A38-15DD-EDCE-E2B2-BE10309A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349AE-FE76-FA46-E686-BE3C3B1D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C002E-37E1-1CC7-97B6-C02A75C2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C56FD-5E41-E087-A065-D1BCB230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AD750-4CB5-09B4-148F-8CD12FF3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2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3431C-29C2-8BEC-C002-652617F0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8BEED-B3D0-206A-4EEA-B2E65E46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0ABB4-450C-E550-5D9E-D374E499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5C0B9-19D6-14CE-2DCE-7208468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2D518-6CC2-9753-3604-B70B9B0C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9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58A4-D264-7A4A-A7F2-7E144583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39127-9849-7117-E0CD-AEA27F396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B6DF16-01F6-6168-9D46-CCEA00AC0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F52974-CB5B-4BBB-B04F-F71DB506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A664AA-A6CC-F646-5CC0-0744FF7F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14E7C9-3458-B90D-05C6-1312E1DD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725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A7D61-E78E-A4B4-F0C9-8F1D516D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D2483-8337-662B-657D-A0DF18BC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2E663-0A7A-6582-85DF-21FF6151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F07E90-FB7E-6F66-1568-57377F25A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4826C8-D213-A8EB-6E2C-47129D921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E7DF32-94C7-3D12-59A0-AB2067D3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F22018-60EF-2082-C692-6EAC2E8A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0B0DFF-B980-64F0-BB3D-E28695FC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46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047E8-1B17-BF19-1F8B-B4D812A3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9A2142-1D18-0079-CEB6-F72096D4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C3AF9E-9112-1220-D814-8286586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292EC8-027E-FDDD-CA8D-52665E9C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58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0A9F07-71A6-8CA5-C860-0ECB6F03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807CDD-3639-AD30-0999-2A6A57EB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90BED0-6270-CAF9-78C4-9136146D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7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3DF11-4694-7906-59A6-8C3C6736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5D10E-37C3-747B-BF51-203038D8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E66EA-AA6B-0442-ED45-499E83BEA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6733A5-E960-C847-55B2-DEC1898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E29F19-0023-EEDC-E2D1-5042B9B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808C1-26F0-339B-11C1-D33D9840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470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2D9B-D3EB-5B3C-BFA1-FBC40D8D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FBAEA0-561D-3087-61C9-32185D23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425FB-EF95-BB95-A52D-49D654011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62E15-0F71-B9D5-6E88-0E1D9E7E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47BA85-731B-7305-28C5-C12310AB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53F0F5-9E98-04E5-7602-DDA98417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78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EE68A2-F432-CC28-4090-1855194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0EE30-C2E0-FF7B-652A-1E4FEDAF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755594-D461-9E59-092A-252A4730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61ED-93E0-CE44-BAB2-0EE580BABF22}" type="datetimeFigureOut">
              <a:rPr lang="es-ES_tradnl" smtClean="0"/>
              <a:t>16/08/2024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14DD4-12C5-63BA-0D92-3F3BA40B3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2DABA-6051-8F0E-1283-1F593D61F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27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63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96241" y="235182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Alimentación saludable</a:t>
            </a:r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E5ABB8-1C26-8442-4682-EC1E6BFE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6" y="139248"/>
            <a:ext cx="1142366" cy="946962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25E946D-7D8A-824B-FD04-C38E9D1CC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326104"/>
              </p:ext>
            </p:extLst>
          </p:nvPr>
        </p:nvGraphicFramePr>
        <p:xfrm>
          <a:off x="195270" y="1339752"/>
          <a:ext cx="11803690" cy="445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13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416561" y="139248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36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Grupo de alimentos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472CE64-6696-33A0-70E0-BB14A0A4B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706618"/>
              </p:ext>
            </p:extLst>
          </p:nvPr>
        </p:nvGraphicFramePr>
        <p:xfrm>
          <a:off x="1924259" y="931617"/>
          <a:ext cx="101590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23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416561" y="139248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36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Grupo de alimentos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A4DB8B-7C6D-CF34-F05E-B64E3889F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1"/>
          <a:stretch/>
        </p:blipFill>
        <p:spPr>
          <a:xfrm>
            <a:off x="2854960" y="1147164"/>
            <a:ext cx="5608320" cy="49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0" y="139247"/>
            <a:ext cx="11074399" cy="562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ES" sz="24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Colombia es un país multiétnico, multicultural y biodiverso</a:t>
            </a:r>
            <a:endParaRPr lang="es-CO" sz="24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5C36C3-FB5C-6B0C-6365-90C1BCF63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845573"/>
              </p:ext>
            </p:extLst>
          </p:nvPr>
        </p:nvGraphicFramePr>
        <p:xfrm>
          <a:off x="2032000" y="830864"/>
          <a:ext cx="8342893" cy="56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95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96241" y="235182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endParaRPr lang="es-CO" sz="32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E5ABB8-1C26-8442-4682-EC1E6BFE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6" y="235182"/>
            <a:ext cx="1142366" cy="946962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E036EA0-3243-E132-F2BE-0D9113BD0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462431"/>
              </p:ext>
            </p:extLst>
          </p:nvPr>
        </p:nvGraphicFramePr>
        <p:xfrm>
          <a:off x="1728288" y="447041"/>
          <a:ext cx="9254672" cy="601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29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-460491" y="150409"/>
            <a:ext cx="3716108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Nutrientes</a:t>
            </a:r>
            <a:endParaRPr lang="es-CO" sz="32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ADE458D-C44F-2E52-CABB-1E93416AA104}"/>
              </a:ext>
            </a:extLst>
          </p:cNvPr>
          <p:cNvGrpSpPr/>
          <p:nvPr/>
        </p:nvGrpSpPr>
        <p:grpSpPr>
          <a:xfrm>
            <a:off x="184216" y="570799"/>
            <a:ext cx="11346214" cy="5218258"/>
            <a:chOff x="788320" y="520204"/>
            <a:chExt cx="10832359" cy="5218258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B851174-C6C6-E409-F13D-639F2DB5718F}"/>
                </a:ext>
              </a:extLst>
            </p:cNvPr>
            <p:cNvSpPr/>
            <p:nvPr/>
          </p:nvSpPr>
          <p:spPr>
            <a:xfrm>
              <a:off x="9061209" y="4242885"/>
              <a:ext cx="263663" cy="11328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58184"/>
                  </a:lnTo>
                  <a:lnTo>
                    <a:pt x="115868" y="158184"/>
                  </a:lnTo>
                  <a:lnTo>
                    <a:pt x="115868" y="313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816637C-0C0D-B148-8F13-D221E9E0E401}"/>
                </a:ext>
              </a:extLst>
            </p:cNvPr>
            <p:cNvSpPr/>
            <p:nvPr/>
          </p:nvSpPr>
          <p:spPr>
            <a:xfrm>
              <a:off x="6548872" y="2729845"/>
              <a:ext cx="2888136" cy="6999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44304"/>
                  </a:lnTo>
                  <a:lnTo>
                    <a:pt x="4787693" y="544304"/>
                  </a:lnTo>
                  <a:lnTo>
                    <a:pt x="4787693" y="6999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944BCAE-23C5-A952-A244-27BAB3323AC0}"/>
                </a:ext>
              </a:extLst>
            </p:cNvPr>
            <p:cNvSpPr/>
            <p:nvPr/>
          </p:nvSpPr>
          <p:spPr>
            <a:xfrm>
              <a:off x="3643128" y="4430971"/>
              <a:ext cx="2706967" cy="124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8184"/>
                  </a:lnTo>
                  <a:lnTo>
                    <a:pt x="3219300" y="158184"/>
                  </a:lnTo>
                  <a:lnTo>
                    <a:pt x="3219300" y="313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745B5FEC-8886-2228-406D-BFB799587156}"/>
                </a:ext>
              </a:extLst>
            </p:cNvPr>
            <p:cNvSpPr/>
            <p:nvPr/>
          </p:nvSpPr>
          <p:spPr>
            <a:xfrm>
              <a:off x="3547652" y="4536082"/>
              <a:ext cx="479093" cy="2015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8184"/>
                  </a:lnTo>
                  <a:lnTo>
                    <a:pt x="479093" y="158184"/>
                  </a:lnTo>
                  <a:lnTo>
                    <a:pt x="479093" y="313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AB5F9319-5CD5-64CD-93A2-4BC347B8CB93}"/>
                </a:ext>
              </a:extLst>
            </p:cNvPr>
            <p:cNvSpPr/>
            <p:nvPr/>
          </p:nvSpPr>
          <p:spPr>
            <a:xfrm>
              <a:off x="1286540" y="4423790"/>
              <a:ext cx="2261112" cy="3138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61112" y="0"/>
                  </a:moveTo>
                  <a:lnTo>
                    <a:pt x="2261112" y="158184"/>
                  </a:lnTo>
                  <a:lnTo>
                    <a:pt x="0" y="158184"/>
                  </a:lnTo>
                  <a:lnTo>
                    <a:pt x="0" y="31387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1B0D5A0-CE1D-467F-31BA-7A8434C612B7}"/>
                </a:ext>
              </a:extLst>
            </p:cNvPr>
            <p:cNvSpPr/>
            <p:nvPr/>
          </p:nvSpPr>
          <p:spPr>
            <a:xfrm>
              <a:off x="3547652" y="2729845"/>
              <a:ext cx="1101664" cy="6975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01665" y="0"/>
                  </a:moveTo>
                  <a:lnTo>
                    <a:pt x="1101665" y="541813"/>
                  </a:lnTo>
                  <a:lnTo>
                    <a:pt x="0" y="541813"/>
                  </a:lnTo>
                  <a:lnTo>
                    <a:pt x="0" y="6975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8D659E7-C29D-5588-E600-44D81FB57E1D}"/>
                </a:ext>
              </a:extLst>
            </p:cNvPr>
            <p:cNvSpPr/>
            <p:nvPr/>
          </p:nvSpPr>
          <p:spPr>
            <a:xfrm>
              <a:off x="2190000" y="520204"/>
              <a:ext cx="7491928" cy="25889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800" kern="1200" dirty="0">
                  <a:solidFill>
                    <a:schemeClr val="tx1"/>
                  </a:solidFill>
                </a:rPr>
                <a:t>Componentes presentes en los alimentos que el cuerpo    requiere para vivir, crecer y mantenerse saludable. Hay nutrientes que el cuerpo requiere en mayor cantidad, hay otros que requiere en menor cantidad, pero todos son indispensables para mantener la salud</a:t>
              </a:r>
              <a:endParaRPr lang="es-CO" sz="1800" kern="1200" dirty="0">
                <a:solidFill>
                  <a:schemeClr val="tx1"/>
                </a:solidFill>
                <a:latin typeface="+mn-lt"/>
              </a:endParaRPr>
            </a:p>
            <a:p>
              <a:endParaRPr lang="es-CO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FDF53B2-4D0E-8207-6954-EBEDD02FE892}"/>
                </a:ext>
              </a:extLst>
            </p:cNvPr>
            <p:cNvSpPr/>
            <p:nvPr/>
          </p:nvSpPr>
          <p:spPr>
            <a:xfrm>
              <a:off x="1815589" y="3427352"/>
              <a:ext cx="2584222" cy="9964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1800" kern="1200" dirty="0">
                  <a:solidFill>
                    <a:schemeClr val="tx1"/>
                  </a:solidFill>
                </a:rPr>
                <a:t>Macronutrientes</a:t>
              </a:r>
              <a:endParaRPr lang="es-CO" sz="1800" kern="1200" dirty="0">
                <a:solidFill>
                  <a:schemeClr val="tx1"/>
                </a:solidFill>
              </a:endParaRPr>
            </a:p>
            <a:p>
              <a:endParaRPr lang="es-CO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C1F2DA4-9BD5-E602-E3FF-45B6AF13CA4C}"/>
                </a:ext>
              </a:extLst>
            </p:cNvPr>
            <p:cNvSpPr/>
            <p:nvPr/>
          </p:nvSpPr>
          <p:spPr>
            <a:xfrm>
              <a:off x="788320" y="4737669"/>
              <a:ext cx="2127871" cy="9964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Carbohidratos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1D20071-2E36-4EDB-2DB8-DB0FE5B3F02D}"/>
                </a:ext>
              </a:extLst>
            </p:cNvPr>
            <p:cNvSpPr/>
            <p:nvPr/>
          </p:nvSpPr>
          <p:spPr>
            <a:xfrm>
              <a:off x="1784760" y="4735178"/>
              <a:ext cx="1494657" cy="996438"/>
            </a:xfrm>
            <a:custGeom>
              <a:avLst/>
              <a:gdLst>
                <a:gd name="connsiteX0" fmla="*/ 0 w 1494657"/>
                <a:gd name="connsiteY0" fmla="*/ 0 h 996438"/>
                <a:gd name="connsiteX1" fmla="*/ 1494657 w 1494657"/>
                <a:gd name="connsiteY1" fmla="*/ 0 h 996438"/>
                <a:gd name="connsiteX2" fmla="*/ 1494657 w 1494657"/>
                <a:gd name="connsiteY2" fmla="*/ 996438 h 996438"/>
                <a:gd name="connsiteX3" fmla="*/ 0 w 1494657"/>
                <a:gd name="connsiteY3" fmla="*/ 996438 h 996438"/>
                <a:gd name="connsiteX4" fmla="*/ 0 w 1494657"/>
                <a:gd name="connsiteY4" fmla="*/ 0 h 9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57" h="996438">
                  <a:moveTo>
                    <a:pt x="0" y="0"/>
                  </a:moveTo>
                  <a:lnTo>
                    <a:pt x="1494657" y="0"/>
                  </a:lnTo>
                  <a:lnTo>
                    <a:pt x="1494657" y="996438"/>
                  </a:lnTo>
                  <a:lnTo>
                    <a:pt x="0" y="9964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4600" kern="12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5109E0F-566D-881E-1BBA-6D41E379D72B}"/>
                </a:ext>
              </a:extLst>
            </p:cNvPr>
            <p:cNvSpPr/>
            <p:nvPr/>
          </p:nvSpPr>
          <p:spPr>
            <a:xfrm>
              <a:off x="3384877" y="4742024"/>
              <a:ext cx="1427213" cy="9964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Proteína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37344BF-FB4A-EA08-5B14-588E7C202AA2}"/>
                </a:ext>
              </a:extLst>
            </p:cNvPr>
            <p:cNvSpPr/>
            <p:nvPr/>
          </p:nvSpPr>
          <p:spPr>
            <a:xfrm>
              <a:off x="4524964" y="4735178"/>
              <a:ext cx="1494657" cy="996438"/>
            </a:xfrm>
            <a:custGeom>
              <a:avLst/>
              <a:gdLst>
                <a:gd name="connsiteX0" fmla="*/ 0 w 1494657"/>
                <a:gd name="connsiteY0" fmla="*/ 0 h 996438"/>
                <a:gd name="connsiteX1" fmla="*/ 1494657 w 1494657"/>
                <a:gd name="connsiteY1" fmla="*/ 0 h 996438"/>
                <a:gd name="connsiteX2" fmla="*/ 1494657 w 1494657"/>
                <a:gd name="connsiteY2" fmla="*/ 996438 h 996438"/>
                <a:gd name="connsiteX3" fmla="*/ 0 w 1494657"/>
                <a:gd name="connsiteY3" fmla="*/ 996438 h 996438"/>
                <a:gd name="connsiteX4" fmla="*/ 0 w 1494657"/>
                <a:gd name="connsiteY4" fmla="*/ 0 h 9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57" h="996438">
                  <a:moveTo>
                    <a:pt x="0" y="0"/>
                  </a:moveTo>
                  <a:lnTo>
                    <a:pt x="1494657" y="0"/>
                  </a:lnTo>
                  <a:lnTo>
                    <a:pt x="1494657" y="996438"/>
                  </a:lnTo>
                  <a:lnTo>
                    <a:pt x="0" y="9964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3400" kern="1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5335E906-A654-9127-D2D0-F145EAA927FB}"/>
                </a:ext>
              </a:extLst>
            </p:cNvPr>
            <p:cNvSpPr/>
            <p:nvPr/>
          </p:nvSpPr>
          <p:spPr>
            <a:xfrm>
              <a:off x="5471919" y="4719974"/>
              <a:ext cx="1361415" cy="9964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Grasa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43C9BC05-2052-CFC3-D7D3-6C1A098DB922}"/>
                </a:ext>
              </a:extLst>
            </p:cNvPr>
            <p:cNvSpPr/>
            <p:nvPr/>
          </p:nvSpPr>
          <p:spPr>
            <a:xfrm>
              <a:off x="7265168" y="4735178"/>
              <a:ext cx="1494657" cy="996438"/>
            </a:xfrm>
            <a:custGeom>
              <a:avLst/>
              <a:gdLst>
                <a:gd name="connsiteX0" fmla="*/ 0 w 1494657"/>
                <a:gd name="connsiteY0" fmla="*/ 0 h 996438"/>
                <a:gd name="connsiteX1" fmla="*/ 1494657 w 1494657"/>
                <a:gd name="connsiteY1" fmla="*/ 0 h 996438"/>
                <a:gd name="connsiteX2" fmla="*/ 1494657 w 1494657"/>
                <a:gd name="connsiteY2" fmla="*/ 996438 h 996438"/>
                <a:gd name="connsiteX3" fmla="*/ 0 w 1494657"/>
                <a:gd name="connsiteY3" fmla="*/ 996438 h 996438"/>
                <a:gd name="connsiteX4" fmla="*/ 0 w 1494657"/>
                <a:gd name="connsiteY4" fmla="*/ 0 h 9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57" h="996438">
                  <a:moveTo>
                    <a:pt x="0" y="0"/>
                  </a:moveTo>
                  <a:lnTo>
                    <a:pt x="1494657" y="0"/>
                  </a:lnTo>
                  <a:lnTo>
                    <a:pt x="1494657" y="996438"/>
                  </a:lnTo>
                  <a:lnTo>
                    <a:pt x="0" y="9964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3400" kern="12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6CF51984-25B1-B735-034B-7CE00190804D}"/>
                </a:ext>
              </a:extLst>
            </p:cNvPr>
            <p:cNvSpPr/>
            <p:nvPr/>
          </p:nvSpPr>
          <p:spPr>
            <a:xfrm>
              <a:off x="8401380" y="3429843"/>
              <a:ext cx="3219299" cy="9964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1800" kern="1200" dirty="0">
                  <a:solidFill>
                    <a:schemeClr val="tx1"/>
                  </a:solidFill>
                </a:rPr>
                <a:t>Micronutrientes</a:t>
              </a:r>
              <a:endParaRPr lang="es-CO" sz="1800" kern="1200" dirty="0">
                <a:solidFill>
                  <a:schemeClr val="tx1"/>
                </a:solidFill>
              </a:endParaRPr>
            </a:p>
            <a:p>
              <a:endParaRPr lang="es-CO" dirty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688F1B95-B3F5-F7F9-6A8D-4F5C0A338AB6}"/>
                </a:ext>
              </a:extLst>
            </p:cNvPr>
            <p:cNvSpPr/>
            <p:nvPr/>
          </p:nvSpPr>
          <p:spPr>
            <a:xfrm>
              <a:off x="9796984" y="3428996"/>
              <a:ext cx="1775249" cy="996438"/>
            </a:xfrm>
            <a:custGeom>
              <a:avLst/>
              <a:gdLst>
                <a:gd name="connsiteX0" fmla="*/ 0 w 1775250"/>
                <a:gd name="connsiteY0" fmla="*/ 0 h 996438"/>
                <a:gd name="connsiteX1" fmla="*/ 1775250 w 1775250"/>
                <a:gd name="connsiteY1" fmla="*/ 0 h 996438"/>
                <a:gd name="connsiteX2" fmla="*/ 1775250 w 1775250"/>
                <a:gd name="connsiteY2" fmla="*/ 996438 h 996438"/>
                <a:gd name="connsiteX3" fmla="*/ 0 w 1775250"/>
                <a:gd name="connsiteY3" fmla="*/ 996438 h 996438"/>
                <a:gd name="connsiteX4" fmla="*/ 0 w 1775250"/>
                <a:gd name="connsiteY4" fmla="*/ 0 h 9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250" h="996438">
                  <a:moveTo>
                    <a:pt x="0" y="0"/>
                  </a:moveTo>
                  <a:lnTo>
                    <a:pt x="1775250" y="0"/>
                  </a:lnTo>
                  <a:lnTo>
                    <a:pt x="1775250" y="996438"/>
                  </a:lnTo>
                  <a:lnTo>
                    <a:pt x="0" y="9964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1E86C665-F178-8CC7-32FD-F60C0A682552}"/>
                </a:ext>
              </a:extLst>
            </p:cNvPr>
            <p:cNvSpPr/>
            <p:nvPr/>
          </p:nvSpPr>
          <p:spPr>
            <a:xfrm>
              <a:off x="7773008" y="4330277"/>
              <a:ext cx="1522498" cy="9964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Vitaminas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00939586-E568-27C5-D12E-96AE5338DA7B}"/>
                </a:ext>
              </a:extLst>
            </p:cNvPr>
            <p:cNvSpPr/>
            <p:nvPr/>
          </p:nvSpPr>
          <p:spPr>
            <a:xfrm>
              <a:off x="10005378" y="4737669"/>
              <a:ext cx="1155425" cy="996438"/>
            </a:xfrm>
            <a:custGeom>
              <a:avLst/>
              <a:gdLst>
                <a:gd name="connsiteX0" fmla="*/ 0 w 1494657"/>
                <a:gd name="connsiteY0" fmla="*/ 0 h 996438"/>
                <a:gd name="connsiteX1" fmla="*/ 1494657 w 1494657"/>
                <a:gd name="connsiteY1" fmla="*/ 0 h 996438"/>
                <a:gd name="connsiteX2" fmla="*/ 1494657 w 1494657"/>
                <a:gd name="connsiteY2" fmla="*/ 996438 h 996438"/>
                <a:gd name="connsiteX3" fmla="*/ 0 w 1494657"/>
                <a:gd name="connsiteY3" fmla="*/ 996438 h 996438"/>
                <a:gd name="connsiteX4" fmla="*/ 0 w 1494657"/>
                <a:gd name="connsiteY4" fmla="*/ 0 h 99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657" h="996438">
                  <a:moveTo>
                    <a:pt x="0" y="0"/>
                  </a:moveTo>
                  <a:lnTo>
                    <a:pt x="1494657" y="0"/>
                  </a:lnTo>
                  <a:lnTo>
                    <a:pt x="1494657" y="996438"/>
                  </a:lnTo>
                  <a:lnTo>
                    <a:pt x="0" y="9964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3400" kern="1200"/>
            </a:p>
          </p:txBody>
        </p:sp>
      </p:grpSp>
      <p:sp>
        <p:nvSpPr>
          <p:cNvPr id="31" name="Elipse 30">
            <a:extLst>
              <a:ext uri="{FF2B5EF4-FFF2-40B4-BE49-F238E27FC236}">
                <a16:creationId xmlns:a16="http://schemas.microsoft.com/office/drawing/2014/main" id="{165214A8-FAD7-4946-425A-681E6DB52C07}"/>
              </a:ext>
            </a:extLst>
          </p:cNvPr>
          <p:cNvSpPr/>
          <p:nvPr/>
        </p:nvSpPr>
        <p:spPr>
          <a:xfrm>
            <a:off x="9079570" y="5020320"/>
            <a:ext cx="1629447" cy="9554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Minerales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D0F20239-127A-68B6-06E0-80DE02181FC4}"/>
              </a:ext>
            </a:extLst>
          </p:cNvPr>
          <p:cNvSpPr/>
          <p:nvPr/>
        </p:nvSpPr>
        <p:spPr>
          <a:xfrm>
            <a:off x="9957244" y="4560278"/>
            <a:ext cx="95778" cy="3138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58184"/>
                </a:lnTo>
                <a:lnTo>
                  <a:pt x="115868" y="158184"/>
                </a:lnTo>
                <a:lnTo>
                  <a:pt x="115868" y="31387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70544E2-D313-56B3-0D64-E506CD4AEA45}"/>
              </a:ext>
            </a:extLst>
          </p:cNvPr>
          <p:cNvSpPr/>
          <p:nvPr/>
        </p:nvSpPr>
        <p:spPr>
          <a:xfrm>
            <a:off x="11084407" y="4290474"/>
            <a:ext cx="501820" cy="2015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8184"/>
                </a:lnTo>
                <a:lnTo>
                  <a:pt x="479093" y="158184"/>
                </a:lnTo>
                <a:lnTo>
                  <a:pt x="479093" y="31387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42C4A3F-DC43-5EFE-F195-75AD98FF6BF7}"/>
              </a:ext>
            </a:extLst>
          </p:cNvPr>
          <p:cNvSpPr/>
          <p:nvPr/>
        </p:nvSpPr>
        <p:spPr>
          <a:xfrm>
            <a:off x="10825901" y="4704015"/>
            <a:ext cx="1327127" cy="993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Agua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Fibra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8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E8710-67C3-6BF9-CD06-6E3EAD91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667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ICONO DE LAS GABAS</a:t>
            </a:r>
            <a:endParaRPr lang="es-CO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87C05-B7C3-0841-7610-B6BE5DE0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6074" r="28291" b="10666"/>
          <a:stretch/>
        </p:blipFill>
        <p:spPr>
          <a:xfrm>
            <a:off x="314960" y="1310641"/>
            <a:ext cx="6303407" cy="4947584"/>
          </a:xfrm>
          <a:prstGeom prst="rect">
            <a:avLst/>
          </a:prstGeom>
        </p:spPr>
      </p:pic>
      <p:sp>
        <p:nvSpPr>
          <p:cNvPr id="3" name="Globo: flecha izquierda 2">
            <a:extLst>
              <a:ext uri="{FF2B5EF4-FFF2-40B4-BE49-F238E27FC236}">
                <a16:creationId xmlns:a16="http://schemas.microsoft.com/office/drawing/2014/main" id="{1A4D06FF-4102-020D-F1C8-69B5B2AEB58E}"/>
              </a:ext>
            </a:extLst>
          </p:cNvPr>
          <p:cNvSpPr/>
          <p:nvPr/>
        </p:nvSpPr>
        <p:spPr>
          <a:xfrm>
            <a:off x="6786007" y="1422233"/>
            <a:ext cx="4979273" cy="4724399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Propósito ayudar a la población  Colombiana a recordar fácilmente cuáles alimentos debe incluir en la dieta diaria, transmitir el mensaje de variedad y proporcionalidad de esos alimentos y además ser culturalmente aceptable para la población objetivo y de fácil comprensión. 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48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96241" y="235182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49" y="1033399"/>
            <a:ext cx="11124821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1. Consuma alimentos frescos y variados como lo indica el Plato saludable de la Familia Colombiana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E78B7B-D2BF-8B77-E96D-789E78D56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5629" r="27667" b="21778"/>
          <a:stretch/>
        </p:blipFill>
        <p:spPr>
          <a:xfrm>
            <a:off x="2966720" y="2594928"/>
            <a:ext cx="592328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76109" y="273007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5" y="1135592"/>
            <a:ext cx="11480611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dirty="0">
                <a:latin typeface="Verdana" panose="020B0604030504040204" pitchFamily="34" charset="0"/>
                <a:ea typeface="Verdana" panose="020B0604030504040204" pitchFamily="34" charset="0"/>
              </a:rPr>
              <a:t>2. Para	favorecer la salud de	músculos, huesos y dientes,	consuma	 diariamente	leche	u otros productos lácteos y huevo.</a:t>
            </a:r>
            <a:endParaRPr lang="es-CO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44D606-C0BD-E394-56CD-158CD280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0" t="27852" r="27250" b="26222"/>
          <a:stretch/>
        </p:blipFill>
        <p:spPr>
          <a:xfrm>
            <a:off x="2201521" y="2651760"/>
            <a:ext cx="6566559" cy="33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65949" y="13961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49" y="813518"/>
            <a:ext cx="10515411" cy="1325563"/>
          </a:xfrm>
        </p:spPr>
        <p:txBody>
          <a:bodyPr>
            <a:noAutofit/>
          </a:bodyPr>
          <a:lstStyle/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3. Para	una	buena	digestión	y	prevenir	</a:t>
            </a:r>
            <a:b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enfermedades	del	corazón,	incluya	en	cada una de	las	comidas	frutas	enteras y verdura frescas..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78CBEB-8544-7E38-7974-4D298D130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3" t="20592" r="27750" b="22667"/>
          <a:stretch/>
        </p:blipFill>
        <p:spPr>
          <a:xfrm>
            <a:off x="2661920" y="2273728"/>
            <a:ext cx="6766560" cy="41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1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32080" y="2820933"/>
            <a:ext cx="7091680" cy="379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Guías Alimentarias 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Basadas en Alimentos 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para la población colombiana 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mayor de 2 años.</a:t>
            </a:r>
          </a:p>
          <a:p>
            <a:pPr algn="ctr">
              <a:lnSpc>
                <a:spcPct val="150000"/>
              </a:lnSpc>
            </a:pPr>
            <a:endParaRPr lang="es-ES" sz="24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Dirección de Nutrición</a:t>
            </a:r>
            <a:endParaRPr lang="es-ES_tradnl" sz="28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560" y="87310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65949" y="13961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49" y="813518"/>
            <a:ext cx="10728771" cy="1325563"/>
          </a:xfrm>
        </p:spPr>
        <p:txBody>
          <a:bodyPr>
            <a:noAutofit/>
          </a:bodyPr>
          <a:lstStyle/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4. Para	complementar	su	alimentación consuma al menos	dos	veces	por	semana leguminosas como frijol, lenteja, arveja y garbanzo.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B1F10-EBBE-54C2-81E2-E735F26EE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29481" r="27333" b="29185"/>
          <a:stretch/>
        </p:blipFill>
        <p:spPr>
          <a:xfrm>
            <a:off x="2224417" y="2496954"/>
            <a:ext cx="7245395" cy="34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4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65949" y="13961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49" y="813518"/>
            <a:ext cx="10728771" cy="1325563"/>
          </a:xfrm>
        </p:spPr>
        <p:txBody>
          <a:bodyPr>
            <a:noAutofit/>
          </a:bodyPr>
          <a:lstStyle/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5. Para prevenir la anemia, los niños, niñas, adolescentes y mujeres jóvenes deben comer vísceras una vez por semana.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6388CC-E514-55EC-3D75-5B08ECFCE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0" t="39407" r="28917" b="21630"/>
          <a:stretch/>
        </p:blipFill>
        <p:spPr>
          <a:xfrm>
            <a:off x="2987039" y="2539682"/>
            <a:ext cx="7213786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65949" y="13961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49" y="813518"/>
            <a:ext cx="10728771" cy="1325563"/>
          </a:xfrm>
        </p:spPr>
        <p:txBody>
          <a:bodyPr>
            <a:noAutofit/>
          </a:bodyPr>
          <a:lstStyle/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6. Para	mantener	un	peso	saludable,	reduzca el consumo de "productos de paquete", comidas	 rápidas, gaseosas y bebidas	azucaradas..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618E85-E0C4-B31F-8EE2-786D5A37C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7" t="23111" r="27917" b="31191"/>
          <a:stretch/>
        </p:blipFill>
        <p:spPr>
          <a:xfrm>
            <a:off x="2367280" y="2348966"/>
            <a:ext cx="7457440" cy="40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7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65949" y="13961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49" y="813518"/>
            <a:ext cx="10728771" cy="1325563"/>
          </a:xfrm>
        </p:spPr>
        <p:txBody>
          <a:bodyPr>
            <a:noAutofit/>
          </a:bodyPr>
          <a:lstStyle/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7. Para tener una presión	arterial normal, reduzca el consumo	de sal y alimentos como carnes embutidas, enlatados	y productos de	paquete altos en sodio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96BA9-912A-63CB-67F4-4AD21435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3" t="27408" r="27417" b="25005"/>
          <a:stretch/>
        </p:blipFill>
        <p:spPr>
          <a:xfrm>
            <a:off x="3007359" y="2600960"/>
            <a:ext cx="6508401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6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65949" y="13961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948709"/>
            <a:ext cx="11470640" cy="1325563"/>
          </a:xfrm>
        </p:spPr>
        <p:txBody>
          <a:bodyPr>
            <a:noAutofit/>
          </a:bodyPr>
          <a:lstStyle/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8. Cuide	su	corazón,	consuma aguacate,	maní	 y nueces, disminuya el consumo	de aceite	vegetal y margarina; evite grasas de origen animal como mantequilla y manteca.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3E8122-26FE-F4E0-2F63-090A4270F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0" t="27408" r="28333" b="26976"/>
          <a:stretch/>
        </p:blipFill>
        <p:spPr>
          <a:xfrm>
            <a:off x="2153868" y="2697880"/>
            <a:ext cx="6969812" cy="37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55789" y="386457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B54543E-D6DA-EC42-906E-16D1E308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948709"/>
            <a:ext cx="11470640" cy="1325563"/>
          </a:xfrm>
        </p:spPr>
        <p:txBody>
          <a:bodyPr>
            <a:noAutofit/>
          </a:bodyPr>
          <a:lstStyle/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9. Por el placer	de vivir saludablemente	realice actividad	</a:t>
            </a:r>
            <a:b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física	 de Forma	 Regular..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906ACF-3630-7916-BE84-9E62C4F0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4" t="31111" r="29249" b="25185"/>
          <a:stretch/>
        </p:blipFill>
        <p:spPr>
          <a:xfrm>
            <a:off x="2484119" y="2346960"/>
            <a:ext cx="7407501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3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907795" y="3764955"/>
            <a:ext cx="5814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76B1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Para tener en cuenta: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6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907795" y="53822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¡¡¡ </a:t>
            </a:r>
            <a:r>
              <a:rPr lang="es-CO" sz="86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Conclusiones para implementar</a:t>
            </a:r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…!!!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7A5A63-0F44-0D8B-5647-56954A0E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48" y="205826"/>
            <a:ext cx="1027228" cy="1032443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2488F9F6-82BA-6C06-697C-46E718C9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95" y="2109403"/>
            <a:ext cx="11769145" cy="40274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Las personas adultas tienen una experiencia ganada en el trabajo, en la vida…cuidadosos.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Las personas adultas se orientan por metas, es decir, explicar el objetivo… vida saludable.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Las personas adultas aprenden más lo que les interesa…conocer sus expectativas, gustos.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Las personas adultas se orientan por la utilidad…poner en práctica.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Un taller de capacitación no basta para el aprendizaje…requiere seguimiento y acompañamiento.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Las personas adultas aprenden pocas cosas a la vez…por temáticas.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El aprendizaje duradero requiere de la repetición del estímulo…talleres prácticos, juegos, demostraciones.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Las personas adultas aprenden mejor si reciben retroalimentación…reforzarles sus logros.</a:t>
            </a:r>
            <a:b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La formación debe ser bien estructurada, exigente, en un ambiente motivador…varias actividades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1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907795" y="53822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Retroalimentación 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2 Título">
            <a:extLst>
              <a:ext uri="{FF2B5EF4-FFF2-40B4-BE49-F238E27FC236}">
                <a16:creationId xmlns:a16="http://schemas.microsoft.com/office/drawing/2014/main" id="{25BB5263-35B5-52B8-946B-C23258CD4DF5}"/>
              </a:ext>
            </a:extLst>
          </p:cNvPr>
          <p:cNvSpPr txBox="1">
            <a:spLocks/>
          </p:cNvSpPr>
          <p:nvPr/>
        </p:nvSpPr>
        <p:spPr>
          <a:xfrm>
            <a:off x="-127807" y="3547648"/>
            <a:ext cx="12138624" cy="2399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88F9F6-82BA-6C06-697C-46E718C9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48" y="1570667"/>
            <a:ext cx="11111091" cy="40274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 Título">
            <a:extLst>
              <a:ext uri="{FF2B5EF4-FFF2-40B4-BE49-F238E27FC236}">
                <a16:creationId xmlns:a16="http://schemas.microsoft.com/office/drawing/2014/main" id="{FBDBA651-41D7-E6CB-27B1-A6DC62ECE0FB}"/>
              </a:ext>
            </a:extLst>
          </p:cNvPr>
          <p:cNvSpPr txBox="1">
            <a:spLocks/>
          </p:cNvSpPr>
          <p:nvPr/>
        </p:nvSpPr>
        <p:spPr>
          <a:xfrm>
            <a:off x="511948" y="2278032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¿Alguien recuerda como está distribuido el plato saludable?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867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907795" y="538224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Retroalimentación sobre el plato saludable 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2 Título">
            <a:extLst>
              <a:ext uri="{FF2B5EF4-FFF2-40B4-BE49-F238E27FC236}">
                <a16:creationId xmlns:a16="http://schemas.microsoft.com/office/drawing/2014/main" id="{25BB5263-35B5-52B8-946B-C23258CD4DF5}"/>
              </a:ext>
            </a:extLst>
          </p:cNvPr>
          <p:cNvSpPr txBox="1">
            <a:spLocks/>
          </p:cNvSpPr>
          <p:nvPr/>
        </p:nvSpPr>
        <p:spPr>
          <a:xfrm>
            <a:off x="-127807" y="3547648"/>
            <a:ext cx="12138624" cy="2399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88F9F6-82BA-6C06-697C-46E718C9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48" y="1570667"/>
            <a:ext cx="11111091" cy="40274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35769D-2178-A10B-DB87-1658FE527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9778" r="39584" b="16148"/>
          <a:stretch/>
        </p:blipFill>
        <p:spPr>
          <a:xfrm>
            <a:off x="3419688" y="1456238"/>
            <a:ext cx="5598160" cy="44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DBE253B-AFE7-4B1C-916D-0DC633A5071B}"/>
              </a:ext>
            </a:extLst>
          </p:cNvPr>
          <p:cNvSpPr txBox="1"/>
          <p:nvPr/>
        </p:nvSpPr>
        <p:spPr>
          <a:xfrm>
            <a:off x="3850640" y="140169"/>
            <a:ext cx="2245360" cy="91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s-MX" sz="32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28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1858325-D11D-4EF5-90B7-D0C729A4CD13}"/>
              </a:ext>
            </a:extLst>
          </p:cNvPr>
          <p:cNvSpPr txBox="1"/>
          <p:nvPr/>
        </p:nvSpPr>
        <p:spPr>
          <a:xfrm>
            <a:off x="540005" y="1080200"/>
            <a:ext cx="9641840" cy="577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Línea del tiempo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Generalidades de las GABAS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Objetivo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Conceptos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Icono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Mensajes de las GABAS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Conclusiones</a:t>
            </a:r>
          </a:p>
          <a:p>
            <a:pPr algn="just">
              <a:lnSpc>
                <a:spcPct val="200000"/>
              </a:lnSpc>
              <a:defRPr/>
            </a:pP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</p:spTree>
    <p:extLst>
      <p:ext uri="{BB962C8B-B14F-4D97-AF65-F5344CB8AC3E}">
        <p14:creationId xmlns:p14="http://schemas.microsoft.com/office/powerpoint/2010/main" val="90136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723134" y="123696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Retroalimentación a partir de lo que recuerdan: 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2 Título">
            <a:extLst>
              <a:ext uri="{FF2B5EF4-FFF2-40B4-BE49-F238E27FC236}">
                <a16:creationId xmlns:a16="http://schemas.microsoft.com/office/drawing/2014/main" id="{25BB5263-35B5-52B8-946B-C23258CD4DF5}"/>
              </a:ext>
            </a:extLst>
          </p:cNvPr>
          <p:cNvSpPr txBox="1">
            <a:spLocks/>
          </p:cNvSpPr>
          <p:nvPr/>
        </p:nvSpPr>
        <p:spPr>
          <a:xfrm>
            <a:off x="-127807" y="3547648"/>
            <a:ext cx="12138624" cy="2399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488F9F6-82BA-6C06-697C-46E718C9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48" y="1570667"/>
            <a:ext cx="11111091" cy="40274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537D035-1463-4C6B-4782-90CFD1AEA82D}"/>
              </a:ext>
            </a:extLst>
          </p:cNvPr>
          <p:cNvSpPr/>
          <p:nvPr/>
        </p:nvSpPr>
        <p:spPr>
          <a:xfrm>
            <a:off x="3271520" y="1570666"/>
            <a:ext cx="4907280" cy="44976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5ACCA66-F2B9-BAEB-1020-B275EEB4FD3C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5725160" y="1570666"/>
            <a:ext cx="0" cy="44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3B49880-83D9-8A46-AAB6-ED7A60D8E6D3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3271520" y="3819509"/>
            <a:ext cx="4907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2778590-D644-8D8B-46D1-B042B088AF79}"/>
              </a:ext>
            </a:extLst>
          </p:cNvPr>
          <p:cNvCxnSpPr/>
          <p:nvPr/>
        </p:nvCxnSpPr>
        <p:spPr>
          <a:xfrm flipH="1">
            <a:off x="3690620" y="3868252"/>
            <a:ext cx="2011680" cy="10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21FF9D1-5351-6E41-2E46-59B3CA44F2D0}"/>
              </a:ext>
            </a:extLst>
          </p:cNvPr>
          <p:cNvCxnSpPr/>
          <p:nvPr/>
        </p:nvCxnSpPr>
        <p:spPr>
          <a:xfrm flipH="1">
            <a:off x="3385820" y="3864201"/>
            <a:ext cx="2316480" cy="46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7A2CB72-4C2B-9A5C-1D7E-9B7C38E35698}"/>
              </a:ext>
            </a:extLst>
          </p:cNvPr>
          <p:cNvCxnSpPr/>
          <p:nvPr/>
        </p:nvCxnSpPr>
        <p:spPr>
          <a:xfrm flipV="1">
            <a:off x="7823200" y="2109940"/>
            <a:ext cx="863600" cy="31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4FD76FBF-6286-8793-8850-4516C886C93C}"/>
              </a:ext>
            </a:extLst>
          </p:cNvPr>
          <p:cNvSpPr/>
          <p:nvPr/>
        </p:nvSpPr>
        <p:spPr>
          <a:xfrm>
            <a:off x="8777834" y="1890558"/>
            <a:ext cx="263732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Frutas y Verduras</a:t>
            </a:r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F472C4-4843-5737-206E-60313763CA75}"/>
              </a:ext>
            </a:extLst>
          </p:cNvPr>
          <p:cNvSpPr/>
          <p:nvPr/>
        </p:nvSpPr>
        <p:spPr>
          <a:xfrm>
            <a:off x="8300720" y="1065385"/>
            <a:ext cx="1209365" cy="4701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Agua</a:t>
            </a:r>
            <a:endParaRPr lang="es-CO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4A2470A-12CA-E60E-86AB-80CDE78DD468}"/>
              </a:ext>
            </a:extLst>
          </p:cNvPr>
          <p:cNvCxnSpPr/>
          <p:nvPr/>
        </p:nvCxnSpPr>
        <p:spPr>
          <a:xfrm>
            <a:off x="7914640" y="4978400"/>
            <a:ext cx="606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0A2F61-404D-74AC-5465-5DE953737E89}"/>
              </a:ext>
            </a:extLst>
          </p:cNvPr>
          <p:cNvSpPr/>
          <p:nvPr/>
        </p:nvSpPr>
        <p:spPr>
          <a:xfrm>
            <a:off x="8686800" y="4643120"/>
            <a:ext cx="151384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Leche y Productos Lácteos</a:t>
            </a:r>
            <a:endParaRPr lang="es-CO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6B4BF05-AA8D-BFF3-4540-59AC5B086568}"/>
              </a:ext>
            </a:extLst>
          </p:cNvPr>
          <p:cNvCxnSpPr>
            <a:cxnSpLocks/>
          </p:cNvCxnSpPr>
          <p:nvPr/>
        </p:nvCxnSpPr>
        <p:spPr>
          <a:xfrm flipH="1" flipV="1">
            <a:off x="2815266" y="2157489"/>
            <a:ext cx="597448" cy="18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6B0552B-7863-7F38-F464-D20DA2E9A6F2}"/>
              </a:ext>
            </a:extLst>
          </p:cNvPr>
          <p:cNvSpPr/>
          <p:nvPr/>
        </p:nvSpPr>
        <p:spPr>
          <a:xfrm>
            <a:off x="920038" y="1570666"/>
            <a:ext cx="179110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Cereales, Raíces, Tubérculos y Plátanos</a:t>
            </a:r>
            <a:endParaRPr lang="es-CO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74177A8-DEFF-B6AE-9139-DDD91FFA2DF5}"/>
              </a:ext>
            </a:extLst>
          </p:cNvPr>
          <p:cNvCxnSpPr>
            <a:cxnSpLocks/>
          </p:cNvCxnSpPr>
          <p:nvPr/>
        </p:nvCxnSpPr>
        <p:spPr>
          <a:xfrm flipH="1">
            <a:off x="1805941" y="5817416"/>
            <a:ext cx="2032844" cy="26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6DB0E97-CCE5-2A37-6118-10C9FF46DDAE}"/>
              </a:ext>
            </a:extLst>
          </p:cNvPr>
          <p:cNvSpPr/>
          <p:nvPr/>
        </p:nvSpPr>
        <p:spPr>
          <a:xfrm>
            <a:off x="124171" y="5577840"/>
            <a:ext cx="154207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Carnes, Huevos, Leguminosas</a:t>
            </a:r>
            <a:endParaRPr lang="es-CO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2B09FCE-2BD2-0E27-104E-765EDCB644C8}"/>
              </a:ext>
            </a:extLst>
          </p:cNvPr>
          <p:cNvCxnSpPr>
            <a:cxnSpLocks/>
          </p:cNvCxnSpPr>
          <p:nvPr/>
        </p:nvCxnSpPr>
        <p:spPr>
          <a:xfrm flipH="1">
            <a:off x="2275452" y="4747359"/>
            <a:ext cx="891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78B76FF-28C9-B4CE-5CC6-BC280C13946A}"/>
              </a:ext>
            </a:extLst>
          </p:cNvPr>
          <p:cNvSpPr/>
          <p:nvPr/>
        </p:nvSpPr>
        <p:spPr>
          <a:xfrm>
            <a:off x="920038" y="4470400"/>
            <a:ext cx="1154293" cy="5622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Grasas</a:t>
            </a:r>
            <a:endParaRPr lang="es-CO" dirty="0"/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742E632-47F2-E4AA-02D7-58EC972571CA}"/>
              </a:ext>
            </a:extLst>
          </p:cNvPr>
          <p:cNvCxnSpPr>
            <a:cxnSpLocks/>
          </p:cNvCxnSpPr>
          <p:nvPr/>
        </p:nvCxnSpPr>
        <p:spPr>
          <a:xfrm flipH="1" flipV="1">
            <a:off x="2275452" y="3790676"/>
            <a:ext cx="783784" cy="21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9BF0AD0C-AFF3-C2BE-7F75-841A7E3D87F4}"/>
              </a:ext>
            </a:extLst>
          </p:cNvPr>
          <p:cNvSpPr/>
          <p:nvPr/>
        </p:nvSpPr>
        <p:spPr>
          <a:xfrm>
            <a:off x="563493" y="3164602"/>
            <a:ext cx="159003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Azucares</a:t>
            </a:r>
            <a:endParaRPr lang="es-CO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FC4CB13-9530-40EF-BC33-0D2831294A39}"/>
              </a:ext>
            </a:extLst>
          </p:cNvPr>
          <p:cNvSpPr/>
          <p:nvPr/>
        </p:nvSpPr>
        <p:spPr>
          <a:xfrm>
            <a:off x="4835549" y="6189871"/>
            <a:ext cx="2029460" cy="3411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Actividad Física</a:t>
            </a:r>
            <a:endParaRPr lang="es-CO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9CA155C4-F7F4-2328-0B8C-81432D86C4B3}"/>
              </a:ext>
            </a:extLst>
          </p:cNvPr>
          <p:cNvSpPr/>
          <p:nvPr/>
        </p:nvSpPr>
        <p:spPr>
          <a:xfrm>
            <a:off x="2947873" y="652058"/>
            <a:ext cx="4966767" cy="4955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Comer en un ambiente saludable y familiar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732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907795" y="3663333"/>
            <a:ext cx="644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6B1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Mil Gracias !!!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9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B41CB6-0C25-DD76-42F9-DA820E61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862840"/>
            <a:ext cx="4385284" cy="47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493716" y="283952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11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LINEA DEL TIEMPO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ctr"/>
            <a:r>
              <a:rPr lang="es-ES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Guías Alimentarias Basadas en Alimentos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9FE00ED-4867-F3C8-940A-416D0AACF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75198"/>
              </p:ext>
            </p:extLst>
          </p:nvPr>
        </p:nvGraphicFramePr>
        <p:xfrm>
          <a:off x="162560" y="1003969"/>
          <a:ext cx="9621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53D870A-8B70-F883-9721-744C35CC29CE}"/>
              </a:ext>
            </a:extLst>
          </p:cNvPr>
          <p:cNvSpPr/>
          <p:nvPr/>
        </p:nvSpPr>
        <p:spPr>
          <a:xfrm>
            <a:off x="10048240" y="1749793"/>
            <a:ext cx="1727200" cy="2524938"/>
          </a:xfrm>
          <a:custGeom>
            <a:avLst/>
            <a:gdLst>
              <a:gd name="connsiteX0" fmla="*/ 0 w 1727200"/>
              <a:gd name="connsiteY0" fmla="*/ 287872 h 2524938"/>
              <a:gd name="connsiteX1" fmla="*/ 287872 w 1727200"/>
              <a:gd name="connsiteY1" fmla="*/ 0 h 2524938"/>
              <a:gd name="connsiteX2" fmla="*/ 1439328 w 1727200"/>
              <a:gd name="connsiteY2" fmla="*/ 0 h 2524938"/>
              <a:gd name="connsiteX3" fmla="*/ 1727200 w 1727200"/>
              <a:gd name="connsiteY3" fmla="*/ 287872 h 2524938"/>
              <a:gd name="connsiteX4" fmla="*/ 1727200 w 1727200"/>
              <a:gd name="connsiteY4" fmla="*/ 2237066 h 2524938"/>
              <a:gd name="connsiteX5" fmla="*/ 1439328 w 1727200"/>
              <a:gd name="connsiteY5" fmla="*/ 2524938 h 2524938"/>
              <a:gd name="connsiteX6" fmla="*/ 287872 w 1727200"/>
              <a:gd name="connsiteY6" fmla="*/ 2524938 h 2524938"/>
              <a:gd name="connsiteX7" fmla="*/ 0 w 1727200"/>
              <a:gd name="connsiteY7" fmla="*/ 2237066 h 2524938"/>
              <a:gd name="connsiteX8" fmla="*/ 0 w 1727200"/>
              <a:gd name="connsiteY8" fmla="*/ 287872 h 25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2524938" fill="none" extrusionOk="0">
                <a:moveTo>
                  <a:pt x="0" y="287872"/>
                </a:moveTo>
                <a:cubicBezTo>
                  <a:pt x="19199" y="119156"/>
                  <a:pt x="142018" y="-4887"/>
                  <a:pt x="287872" y="0"/>
                </a:cubicBezTo>
                <a:cubicBezTo>
                  <a:pt x="465589" y="-33699"/>
                  <a:pt x="1059847" y="-5558"/>
                  <a:pt x="1439328" y="0"/>
                </a:cubicBezTo>
                <a:cubicBezTo>
                  <a:pt x="1588943" y="2643"/>
                  <a:pt x="1711072" y="106079"/>
                  <a:pt x="1727200" y="287872"/>
                </a:cubicBezTo>
                <a:cubicBezTo>
                  <a:pt x="1882922" y="579091"/>
                  <a:pt x="1801003" y="1550524"/>
                  <a:pt x="1727200" y="2237066"/>
                </a:cubicBezTo>
                <a:cubicBezTo>
                  <a:pt x="1704279" y="2400122"/>
                  <a:pt x="1581686" y="2545514"/>
                  <a:pt x="1439328" y="2524938"/>
                </a:cubicBezTo>
                <a:cubicBezTo>
                  <a:pt x="1034723" y="2451500"/>
                  <a:pt x="636114" y="2527173"/>
                  <a:pt x="287872" y="2524938"/>
                </a:cubicBezTo>
                <a:cubicBezTo>
                  <a:pt x="119710" y="2516614"/>
                  <a:pt x="-9262" y="2389568"/>
                  <a:pt x="0" y="2237066"/>
                </a:cubicBezTo>
                <a:cubicBezTo>
                  <a:pt x="-152399" y="1933687"/>
                  <a:pt x="-46779" y="567055"/>
                  <a:pt x="0" y="287872"/>
                </a:cubicBezTo>
                <a:close/>
              </a:path>
              <a:path w="1727200" h="2524938" stroke="0" extrusionOk="0">
                <a:moveTo>
                  <a:pt x="0" y="287872"/>
                </a:moveTo>
                <a:cubicBezTo>
                  <a:pt x="26822" y="138164"/>
                  <a:pt x="127540" y="22678"/>
                  <a:pt x="287872" y="0"/>
                </a:cubicBezTo>
                <a:cubicBezTo>
                  <a:pt x="468656" y="58559"/>
                  <a:pt x="1285203" y="-45075"/>
                  <a:pt x="1439328" y="0"/>
                </a:cubicBezTo>
                <a:cubicBezTo>
                  <a:pt x="1592589" y="-4482"/>
                  <a:pt x="1728615" y="140958"/>
                  <a:pt x="1727200" y="287872"/>
                </a:cubicBezTo>
                <a:cubicBezTo>
                  <a:pt x="1850605" y="579703"/>
                  <a:pt x="1756920" y="1810463"/>
                  <a:pt x="1727200" y="2237066"/>
                </a:cubicBezTo>
                <a:cubicBezTo>
                  <a:pt x="1721855" y="2385325"/>
                  <a:pt x="1588212" y="2536636"/>
                  <a:pt x="1439328" y="2524938"/>
                </a:cubicBezTo>
                <a:cubicBezTo>
                  <a:pt x="1186326" y="2451928"/>
                  <a:pt x="702825" y="2541242"/>
                  <a:pt x="287872" y="2524938"/>
                </a:cubicBezTo>
                <a:cubicBezTo>
                  <a:pt x="100499" y="2533477"/>
                  <a:pt x="10300" y="2411265"/>
                  <a:pt x="0" y="2237066"/>
                </a:cubicBezTo>
                <a:cubicBezTo>
                  <a:pt x="162182" y="1308017"/>
                  <a:pt x="-102859" y="1055068"/>
                  <a:pt x="0" y="28787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9577772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GABAS</a:t>
            </a:r>
            <a:r>
              <a:rPr lang="es-ES" sz="1400" dirty="0">
                <a:solidFill>
                  <a:schemeClr val="tx1"/>
                </a:solidFill>
              </a:rPr>
              <a:t>: </a:t>
            </a:r>
            <a:r>
              <a:rPr lang="es-CO" sz="1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Argentina, Brasil, Canadá, Chile, Costa Rica, Colombia, Guatemala, El Salvador, Estados Unidos, Honduras, México, Paraguay, Panamá y Venezuela</a:t>
            </a:r>
          </a:p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1867FE-444A-EAC2-E05F-A5238E31D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766" y="4529435"/>
            <a:ext cx="1727200" cy="17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51476" y="504611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11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LINEA DEL TIEMPO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ctr"/>
            <a:r>
              <a:rPr lang="es-ES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Guías Alimentarias Basadas en Alimentos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AB2A550-474A-8A60-29B6-29711AA59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538177"/>
              </p:ext>
            </p:extLst>
          </p:nvPr>
        </p:nvGraphicFramePr>
        <p:xfrm>
          <a:off x="1387796" y="785737"/>
          <a:ext cx="107330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Título">
            <a:extLst>
              <a:ext uri="{FF2B5EF4-FFF2-40B4-BE49-F238E27FC236}">
                <a16:creationId xmlns:a16="http://schemas.microsoft.com/office/drawing/2014/main" id="{E7DCA216-9DD6-651D-543A-CF645A4BCEFE}"/>
              </a:ext>
            </a:extLst>
          </p:cNvPr>
          <p:cNvSpPr txBox="1">
            <a:spLocks/>
          </p:cNvSpPr>
          <p:nvPr/>
        </p:nvSpPr>
        <p:spPr>
          <a:xfrm>
            <a:off x="-532642" y="6003264"/>
            <a:ext cx="8487922" cy="700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ctr"/>
            <a:r>
              <a:rPr lang="es-ES" sz="5100" dirty="0">
                <a:latin typeface="Verdana" panose="020B0604030504040204" pitchFamily="34" charset="0"/>
                <a:ea typeface="Verdana" panose="020B0604030504040204" pitchFamily="34" charset="0"/>
              </a:rPr>
              <a:t>Constituyó Comité Científico Nacional, con Entidades de Representación Nacional y </a:t>
            </a:r>
          </a:p>
          <a:p>
            <a:pPr lvl="1" algn="ctr"/>
            <a:r>
              <a:rPr lang="es-ES" sz="5100" dirty="0">
                <a:latin typeface="Verdana" panose="020B0604030504040204" pitchFamily="34" charset="0"/>
                <a:ea typeface="Verdana" panose="020B0604030504040204" pitchFamily="34" charset="0"/>
              </a:rPr>
              <a:t>Seis Comités Técnicos Regionales con Sedes en Bogotá, Cali, Medellín, Barranquilla, Bucaramanga y Neiva, recolectaron información de 14 Departamentos representativos de las distintas Regiones del País</a:t>
            </a:r>
            <a:r>
              <a:rPr lang="es-ES" sz="5100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s-CO" sz="5100" dirty="0">
              <a:solidFill>
                <a:srgbClr val="4DAF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03BFA6-5B95-DF91-A883-8CF28916F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98" y="501364"/>
            <a:ext cx="1444782" cy="17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3728720" y="209043"/>
            <a:ext cx="6723328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11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LINEA DEL TIEMPO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ctr"/>
            <a:r>
              <a:rPr lang="es-ES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Guías Alimentarias Basadas en Alimentos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86B0DF2-E428-E036-B119-1239EBD46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935546"/>
              </p:ext>
            </p:extLst>
          </p:nvPr>
        </p:nvGraphicFramePr>
        <p:xfrm>
          <a:off x="582138" y="771295"/>
          <a:ext cx="11027724" cy="561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65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439361" y="473891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11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GENERALIDADES DE LAS GABAS</a:t>
            </a:r>
            <a:r>
              <a:rPr lang="es-CO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lvl="1" algn="ctr"/>
            <a:r>
              <a:rPr lang="es-ES" sz="51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Guías Alimentarias Basadas en Alimentos</a:t>
            </a:r>
            <a:endParaRPr lang="es-CO" sz="5100" b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69553A3-D2D0-E1F6-E727-0F592E650C1A}"/>
              </a:ext>
            </a:extLst>
          </p:cNvPr>
          <p:cNvGrpSpPr/>
          <p:nvPr/>
        </p:nvGrpSpPr>
        <p:grpSpPr>
          <a:xfrm>
            <a:off x="254000" y="919902"/>
            <a:ext cx="11342444" cy="5368602"/>
            <a:chOff x="1493393" y="1661740"/>
            <a:chExt cx="8845460" cy="463003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1EA25C9-D9F7-EA01-DD78-C0599F087F04}"/>
                </a:ext>
              </a:extLst>
            </p:cNvPr>
            <p:cNvSpPr/>
            <p:nvPr/>
          </p:nvSpPr>
          <p:spPr>
            <a:xfrm>
              <a:off x="6431510" y="1889016"/>
              <a:ext cx="106244" cy="57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4472CB2-15AF-9EA4-036A-B3482FF2016E}"/>
                </a:ext>
              </a:extLst>
            </p:cNvPr>
            <p:cNvSpPr/>
            <p:nvPr/>
          </p:nvSpPr>
          <p:spPr>
            <a:xfrm>
              <a:off x="1493393" y="1889016"/>
              <a:ext cx="2527264" cy="2457756"/>
            </a:xfrm>
            <a:custGeom>
              <a:avLst/>
              <a:gdLst>
                <a:gd name="connsiteX0" fmla="*/ 0 w 1904017"/>
                <a:gd name="connsiteY0" fmla="*/ 828248 h 1656495"/>
                <a:gd name="connsiteX1" fmla="*/ 414124 w 1904017"/>
                <a:gd name="connsiteY1" fmla="*/ 0 h 1656495"/>
                <a:gd name="connsiteX2" fmla="*/ 1489893 w 1904017"/>
                <a:gd name="connsiteY2" fmla="*/ 0 h 1656495"/>
                <a:gd name="connsiteX3" fmla="*/ 1904017 w 1904017"/>
                <a:gd name="connsiteY3" fmla="*/ 828248 h 1656495"/>
                <a:gd name="connsiteX4" fmla="*/ 1489893 w 1904017"/>
                <a:gd name="connsiteY4" fmla="*/ 1656495 h 1656495"/>
                <a:gd name="connsiteX5" fmla="*/ 414124 w 1904017"/>
                <a:gd name="connsiteY5" fmla="*/ 1656495 h 1656495"/>
                <a:gd name="connsiteX6" fmla="*/ 0 w 1904017"/>
                <a:gd name="connsiteY6" fmla="*/ 828248 h 165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017" h="1656495">
                  <a:moveTo>
                    <a:pt x="952008" y="0"/>
                  </a:moveTo>
                  <a:lnTo>
                    <a:pt x="1904016" y="360288"/>
                  </a:lnTo>
                  <a:lnTo>
                    <a:pt x="1904016" y="1296207"/>
                  </a:lnTo>
                  <a:lnTo>
                    <a:pt x="952008" y="1656495"/>
                  </a:lnTo>
                  <a:lnTo>
                    <a:pt x="1" y="1296207"/>
                  </a:lnTo>
                  <a:lnTo>
                    <a:pt x="1" y="360288"/>
                  </a:lnTo>
                  <a:lnTo>
                    <a:pt x="9520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137" tIns="296709" rIns="258137" bIns="29670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</a:rPr>
                <a:t>Las Guías Alimentarias conjunto de orientaciones a la población sobre el consumo de alimentos, con el fin de promover un completo bienestar nutricional y prevenir enfermedades.</a:t>
              </a:r>
              <a:endParaRPr lang="es-CO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85EDB7A6-64F3-9B1F-0B3F-44D7A3C1D2E5}"/>
                </a:ext>
              </a:extLst>
            </p:cNvPr>
            <p:cNvSpPr/>
            <p:nvPr/>
          </p:nvSpPr>
          <p:spPr>
            <a:xfrm>
              <a:off x="2306186" y="4473799"/>
              <a:ext cx="1911932" cy="1817979"/>
            </a:xfrm>
            <a:custGeom>
              <a:avLst/>
              <a:gdLst>
                <a:gd name="connsiteX0" fmla="*/ 0 w 1759679"/>
                <a:gd name="connsiteY0" fmla="*/ 828248 h 1656495"/>
                <a:gd name="connsiteX1" fmla="*/ 414124 w 1759679"/>
                <a:gd name="connsiteY1" fmla="*/ 0 h 1656495"/>
                <a:gd name="connsiteX2" fmla="*/ 1345555 w 1759679"/>
                <a:gd name="connsiteY2" fmla="*/ 0 h 1656495"/>
                <a:gd name="connsiteX3" fmla="*/ 1759679 w 1759679"/>
                <a:gd name="connsiteY3" fmla="*/ 828248 h 1656495"/>
                <a:gd name="connsiteX4" fmla="*/ 1345555 w 1759679"/>
                <a:gd name="connsiteY4" fmla="*/ 1656495 h 1656495"/>
                <a:gd name="connsiteX5" fmla="*/ 414124 w 1759679"/>
                <a:gd name="connsiteY5" fmla="*/ 1656495 h 1656495"/>
                <a:gd name="connsiteX6" fmla="*/ 0 w 1759679"/>
                <a:gd name="connsiteY6" fmla="*/ 828248 h 165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679" h="1656495">
                  <a:moveTo>
                    <a:pt x="879839" y="0"/>
                  </a:moveTo>
                  <a:lnTo>
                    <a:pt x="1759679" y="389841"/>
                  </a:lnTo>
                  <a:lnTo>
                    <a:pt x="1759679" y="1266654"/>
                  </a:lnTo>
                  <a:lnTo>
                    <a:pt x="879839" y="1656495"/>
                  </a:lnTo>
                  <a:lnTo>
                    <a:pt x="0" y="1266654"/>
                  </a:lnTo>
                  <a:lnTo>
                    <a:pt x="0" y="389841"/>
                  </a:lnTo>
                  <a:lnTo>
                    <a:pt x="879839" y="0"/>
                  </a:lnTo>
                  <a:close/>
                </a:path>
              </a:pathLst>
            </a:custGeom>
            <a:solidFill>
              <a:srgbClr val="34E4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948" tIns="345642" rIns="328948" bIns="3456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Están dirigidas a las personas sanas. </a:t>
              </a:r>
              <a:endParaRPr lang="es-CO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25611B0-0CC8-D692-4887-F02740201A38}"/>
                </a:ext>
              </a:extLst>
            </p:cNvPr>
            <p:cNvSpPr/>
            <p:nvPr/>
          </p:nvSpPr>
          <p:spPr>
            <a:xfrm>
              <a:off x="6150477" y="3778639"/>
              <a:ext cx="102816" cy="57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7E4D5FB-FB37-8564-6972-DC4007E5CF38}"/>
                </a:ext>
              </a:extLst>
            </p:cNvPr>
            <p:cNvSpPr/>
            <p:nvPr/>
          </p:nvSpPr>
          <p:spPr>
            <a:xfrm>
              <a:off x="7993617" y="1661740"/>
              <a:ext cx="2345236" cy="2326021"/>
            </a:xfrm>
            <a:custGeom>
              <a:avLst/>
              <a:gdLst>
                <a:gd name="connsiteX0" fmla="*/ 0 w 1904017"/>
                <a:gd name="connsiteY0" fmla="*/ 828248 h 1656495"/>
                <a:gd name="connsiteX1" fmla="*/ 414124 w 1904017"/>
                <a:gd name="connsiteY1" fmla="*/ 0 h 1656495"/>
                <a:gd name="connsiteX2" fmla="*/ 1489893 w 1904017"/>
                <a:gd name="connsiteY2" fmla="*/ 0 h 1656495"/>
                <a:gd name="connsiteX3" fmla="*/ 1904017 w 1904017"/>
                <a:gd name="connsiteY3" fmla="*/ 828248 h 1656495"/>
                <a:gd name="connsiteX4" fmla="*/ 1489893 w 1904017"/>
                <a:gd name="connsiteY4" fmla="*/ 1656495 h 1656495"/>
                <a:gd name="connsiteX5" fmla="*/ 414124 w 1904017"/>
                <a:gd name="connsiteY5" fmla="*/ 1656495 h 1656495"/>
                <a:gd name="connsiteX6" fmla="*/ 0 w 1904017"/>
                <a:gd name="connsiteY6" fmla="*/ 828248 h 165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017" h="1656495">
                  <a:moveTo>
                    <a:pt x="952008" y="0"/>
                  </a:moveTo>
                  <a:lnTo>
                    <a:pt x="1904016" y="360288"/>
                  </a:lnTo>
                  <a:lnTo>
                    <a:pt x="1904016" y="1296207"/>
                  </a:lnTo>
                  <a:lnTo>
                    <a:pt x="952008" y="1656495"/>
                  </a:lnTo>
                  <a:lnTo>
                    <a:pt x="1" y="1296207"/>
                  </a:lnTo>
                  <a:lnTo>
                    <a:pt x="1" y="360288"/>
                  </a:lnTo>
                  <a:lnTo>
                    <a:pt x="952008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137" tIns="296709" rIns="258137" bIns="29670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0" kern="1200" dirty="0">
                  <a:solidFill>
                    <a:schemeClr val="tx1"/>
                  </a:solidFill>
                  <a:effectLst/>
                  <a:latin typeface="+mn-lt"/>
                  <a:ea typeface="Verdana" panose="020B0604030504040204" pitchFamily="34" charset="0"/>
                </a:rPr>
                <a:t>Son dinámicas, flexibles y temporales, es decir, deben ser actualizadas periódicamente para adaptarlas a los cambios de nuestra situación alimentaria y nutricional.</a:t>
              </a:r>
              <a:endParaRPr lang="es-CO" sz="1600" b="0" kern="1200" dirty="0"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0278E462-1487-695B-C603-412853254A03}"/>
                </a:ext>
              </a:extLst>
            </p:cNvPr>
            <p:cNvSpPr/>
            <p:nvPr/>
          </p:nvSpPr>
          <p:spPr>
            <a:xfrm>
              <a:off x="7479984" y="4065371"/>
              <a:ext cx="2402662" cy="2226407"/>
            </a:xfrm>
            <a:custGeom>
              <a:avLst/>
              <a:gdLst>
                <a:gd name="connsiteX0" fmla="*/ 0 w 1904017"/>
                <a:gd name="connsiteY0" fmla="*/ 828248 h 1656495"/>
                <a:gd name="connsiteX1" fmla="*/ 414124 w 1904017"/>
                <a:gd name="connsiteY1" fmla="*/ 0 h 1656495"/>
                <a:gd name="connsiteX2" fmla="*/ 1489893 w 1904017"/>
                <a:gd name="connsiteY2" fmla="*/ 0 h 1656495"/>
                <a:gd name="connsiteX3" fmla="*/ 1904017 w 1904017"/>
                <a:gd name="connsiteY3" fmla="*/ 828248 h 1656495"/>
                <a:gd name="connsiteX4" fmla="*/ 1489893 w 1904017"/>
                <a:gd name="connsiteY4" fmla="*/ 1656495 h 1656495"/>
                <a:gd name="connsiteX5" fmla="*/ 414124 w 1904017"/>
                <a:gd name="connsiteY5" fmla="*/ 1656495 h 1656495"/>
                <a:gd name="connsiteX6" fmla="*/ 0 w 1904017"/>
                <a:gd name="connsiteY6" fmla="*/ 828248 h 165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017" h="1656495">
                  <a:moveTo>
                    <a:pt x="952008" y="0"/>
                  </a:moveTo>
                  <a:lnTo>
                    <a:pt x="1904016" y="360288"/>
                  </a:lnTo>
                  <a:lnTo>
                    <a:pt x="1904016" y="1296207"/>
                  </a:lnTo>
                  <a:lnTo>
                    <a:pt x="952008" y="1656495"/>
                  </a:lnTo>
                  <a:lnTo>
                    <a:pt x="1" y="1296207"/>
                  </a:lnTo>
                  <a:lnTo>
                    <a:pt x="1" y="360288"/>
                  </a:lnTo>
                  <a:lnTo>
                    <a:pt x="95200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1477" tIns="350049" rIns="311477" bIns="35004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Verdana" panose="020B0604030504040204" pitchFamily="34" charset="0"/>
                </a:rPr>
                <a:t>M</a:t>
              </a:r>
              <a:r>
                <a:rPr lang="es-ES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Verdana" panose="020B0604030504040204" pitchFamily="34" charset="0"/>
                </a:rPr>
                <a:t>ensajes comprensibles, y buscan orientar a familias, educadores, asociaciones de consumidores, medios de comunicación e industria de alimentos, entre otros actores sociales.</a:t>
              </a:r>
              <a:endParaRPr lang="es-CO" sz="160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1A33FD6-9E48-CBA5-0663-9B46EC30F987}"/>
                </a:ext>
              </a:extLst>
            </p:cNvPr>
            <p:cNvSpPr/>
            <p:nvPr/>
          </p:nvSpPr>
          <p:spPr>
            <a:xfrm>
              <a:off x="6386784" y="5668262"/>
              <a:ext cx="106244" cy="57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</p:grpSp>
      <p:sp>
        <p:nvSpPr>
          <p:cNvPr id="21" name="Globo: flecha cuádruple 20">
            <a:extLst>
              <a:ext uri="{FF2B5EF4-FFF2-40B4-BE49-F238E27FC236}">
                <a16:creationId xmlns:a16="http://schemas.microsoft.com/office/drawing/2014/main" id="{55AD2521-59B7-2FD7-6E3B-70C2393B1BA8}"/>
              </a:ext>
            </a:extLst>
          </p:cNvPr>
          <p:cNvSpPr/>
          <p:nvPr/>
        </p:nvSpPr>
        <p:spPr>
          <a:xfrm>
            <a:off x="3636818" y="1036143"/>
            <a:ext cx="4868213" cy="4369641"/>
          </a:xfrm>
          <a:prstGeom prst="quad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0" kern="1200" dirty="0">
              <a:effectLst/>
              <a:latin typeface="+mn-lt"/>
              <a:ea typeface="Verdana" panose="020B0604030504040204" pitchFamily="34" charset="0"/>
            </a:endParaRPr>
          </a:p>
          <a:p>
            <a:pPr algn="ctr"/>
            <a:endParaRPr lang="es-ES" sz="1200" dirty="0">
              <a:ea typeface="Verdana" panose="020B0604030504040204" pitchFamily="34" charset="0"/>
            </a:endParaRPr>
          </a:p>
          <a:p>
            <a:pPr algn="ctr"/>
            <a:endParaRPr lang="es-ES" sz="1400" b="0" kern="1200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0" kern="1200" dirty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</a:rPr>
              <a:t>Contribuir al fomento de estilos de vida saludables, al control de deficiencias o excesos en el consumo de alimentos y a la reducción del riesgo de enfermedades relacionadas con la alimentación.</a:t>
            </a:r>
            <a:endParaRPr lang="es-CO" sz="1400" b="0" kern="1200" dirty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716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:a16="http://schemas.microsoft.com/office/drawing/2014/main" id="{C0841A05-1354-7FCA-FECF-63A8647D240E}"/>
              </a:ext>
            </a:extLst>
          </p:cNvPr>
          <p:cNvSpPr txBox="1">
            <a:spLocks/>
          </p:cNvSpPr>
          <p:nvPr/>
        </p:nvSpPr>
        <p:spPr>
          <a:xfrm>
            <a:off x="907795" y="295591"/>
            <a:ext cx="9958332" cy="56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s-CO" sz="128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OBJETIVO GABAS</a:t>
            </a:r>
          </a:p>
          <a:p>
            <a:r>
              <a:rPr lang="es-CO" sz="3200" b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610B0A-FADD-0694-093D-B2AC3C9C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4" t="27408" r="24832" b="13926"/>
          <a:stretch/>
        </p:blipFill>
        <p:spPr>
          <a:xfrm>
            <a:off x="6471920" y="3002742"/>
            <a:ext cx="5516880" cy="3462257"/>
          </a:xfrm>
          <a:prstGeom prst="rect">
            <a:avLst/>
          </a:prstGeom>
        </p:spPr>
      </p:pic>
      <p:sp>
        <p:nvSpPr>
          <p:cNvPr id="10" name="Corazón 9">
            <a:extLst>
              <a:ext uri="{FF2B5EF4-FFF2-40B4-BE49-F238E27FC236}">
                <a16:creationId xmlns:a16="http://schemas.microsoft.com/office/drawing/2014/main" id="{31EAC574-F89B-D8D9-12F9-C452F3D93F10}"/>
              </a:ext>
            </a:extLst>
          </p:cNvPr>
          <p:cNvSpPr/>
          <p:nvPr/>
        </p:nvSpPr>
        <p:spPr>
          <a:xfrm>
            <a:off x="111761" y="1196671"/>
            <a:ext cx="6725920" cy="5268327"/>
          </a:xfrm>
          <a:prstGeom prst="heart">
            <a:avLst/>
          </a:prstGeom>
          <a:solidFill>
            <a:srgbClr val="FAE6F6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s-E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Verdana" panose="020B0604030504040204" pitchFamily="34" charset="0"/>
              </a:rPr>
              <a:t>Orientar a la población colombiana mayor de 2 años para la adopción y práctica de patrones alimentarios saludables, que contribuyan al bienestar nutricional y a la prevención de enfermedades relacionadas con la alimentación, teniendo en cuenta las diferencias regionales que existen en el país.</a:t>
            </a:r>
            <a:endParaRPr lang="es-CO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7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317823" y="3912589"/>
            <a:ext cx="5042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i="1" dirty="0">
                <a:solidFill>
                  <a:srgbClr val="4DAF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Algunos CONCEPTOS…</a:t>
            </a:r>
            <a:endParaRPr lang="es-ES_tradnl" sz="3200" b="1" i="1" dirty="0">
              <a:solidFill>
                <a:srgbClr val="4DAF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1894</Words>
  <Application>Microsoft Office PowerPoint</Application>
  <PresentationFormat>Panorámica</PresentationFormat>
  <Paragraphs>225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Abadi Extra Light</vt:lpstr>
      <vt:lpstr>Aptos</vt:lpstr>
      <vt:lpstr>Arial</vt:lpstr>
      <vt:lpstr>Calibri</vt:lpstr>
      <vt:lpstr>Calibri Light</vt:lpstr>
      <vt:lpstr>Nunito Sans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ICONO DE LAS GABAS</vt:lpstr>
      <vt:lpstr>1. Consuma alimentos frescos y variados como lo indica el Plato saludable de la Familia Colombiana</vt:lpstr>
      <vt:lpstr>2. Para favorecer la salud de músculos, huesos y dientes, consuma  diariamente leche u otros productos lácteos y huevo.</vt:lpstr>
      <vt:lpstr>3. Para una buena digestión y prevenir  enfermedades del corazón, incluya en cada una de las comidas frutas enteras y verdura frescas..</vt:lpstr>
      <vt:lpstr>4. Para complementar su alimentación consuma al menos dos veces por semana leguminosas como frijol, lenteja, arveja y garbanzo.</vt:lpstr>
      <vt:lpstr>5. Para prevenir la anemia, los niños, niñas, adolescentes y mujeres jóvenes deben comer vísceras una vez por semana.</vt:lpstr>
      <vt:lpstr>6. Para mantener un peso saludable, reduzca el consumo de "productos de paquete", comidas  rápidas, gaseosas y bebidas azucaradas..</vt:lpstr>
      <vt:lpstr>7. Para tener una presión arterial normal, reduzca el consumo de sal y alimentos como carnes embutidas, enlatados y productos de paquete altos en sodio</vt:lpstr>
      <vt:lpstr>8. Cuide su corazón, consuma aguacate, maní  y nueces, disminuya el consumo de aceite vegetal y margarina; evite grasas de origen animal como mantequilla y manteca.</vt:lpstr>
      <vt:lpstr>9. Por el placer de vivir saludablemente realice actividad  física  de Forma  Regular..</vt:lpstr>
      <vt:lpstr>Presentación de PowerPoint</vt:lpstr>
      <vt:lpstr>* Las personas adultas tienen una experiencia ganada en el trabajo, en la vida…cuidadosos. * Las personas adultas se orientan por metas, es decir, explicar el objetivo… vida saludable. * Las personas adultas aprenden más lo que les interesa…conocer sus expectativas, gustos. * Las personas adultas se orientan por la utilidad…poner en práctica. * Un taller de capacitación no basta para el aprendizaje…requiere seguimiento y acompañamiento. * Las personas adultas aprenden pocas cosas a la vez…por temáticas. * El aprendizaje duradero requiere de la repetición del estímulo…talleres prácticos, juegos, demostraciones. * Las personas adultas aprenden mejor si reciben retroalimentación…reforzarles sus logros. * La formación debe ser bien estructurada, exigente, en un ambiente motivador…varias actividades.  </vt:lpstr>
      <vt:lpstr> </vt:lpstr>
      <vt:lpstr> 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Ana Maria Castano Ramirez</cp:lastModifiedBy>
  <cp:revision>179</cp:revision>
  <dcterms:created xsi:type="dcterms:W3CDTF">2023-05-24T15:42:17Z</dcterms:created>
  <dcterms:modified xsi:type="dcterms:W3CDTF">2024-08-16T16:02:28Z</dcterms:modified>
</cp:coreProperties>
</file>